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charts/chart2.xml" ContentType="application/vnd.openxmlformats-officedocument.drawingml.chart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charts/chart3.xml" ContentType="application/vnd.openxmlformats-officedocument.drawingml.chart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62" r:id="rId3"/>
    <p:sldId id="299" r:id="rId4"/>
    <p:sldId id="326" r:id="rId5"/>
    <p:sldId id="343" r:id="rId6"/>
    <p:sldId id="347" r:id="rId7"/>
    <p:sldId id="344" r:id="rId8"/>
    <p:sldId id="345" r:id="rId9"/>
    <p:sldId id="301" r:id="rId10"/>
    <p:sldId id="335" r:id="rId11"/>
    <p:sldId id="336" r:id="rId12"/>
    <p:sldId id="346" r:id="rId13"/>
    <p:sldId id="316" r:id="rId14"/>
    <p:sldId id="334" r:id="rId15"/>
    <p:sldId id="317" r:id="rId16"/>
    <p:sldId id="318" r:id="rId17"/>
    <p:sldId id="319" r:id="rId18"/>
    <p:sldId id="321" r:id="rId19"/>
    <p:sldId id="348" r:id="rId20"/>
    <p:sldId id="322" r:id="rId21"/>
    <p:sldId id="324" r:id="rId22"/>
    <p:sldId id="331" r:id="rId23"/>
    <p:sldId id="282" r:id="rId24"/>
    <p:sldId id="304" r:id="rId25"/>
    <p:sldId id="302" r:id="rId26"/>
    <p:sldId id="303" r:id="rId27"/>
    <p:sldId id="280" r:id="rId28"/>
    <p:sldId id="260" r:id="rId29"/>
    <p:sldId id="287" r:id="rId30"/>
    <p:sldId id="307" r:id="rId31"/>
    <p:sldId id="305" r:id="rId32"/>
    <p:sldId id="296" r:id="rId33"/>
    <p:sldId id="308" r:id="rId34"/>
    <p:sldId id="283" r:id="rId35"/>
    <p:sldId id="265" r:id="rId36"/>
    <p:sldId id="267" r:id="rId37"/>
    <p:sldId id="266" r:id="rId38"/>
    <p:sldId id="268" r:id="rId39"/>
    <p:sldId id="293" r:id="rId40"/>
    <p:sldId id="269" r:id="rId41"/>
    <p:sldId id="270" r:id="rId42"/>
    <p:sldId id="271" r:id="rId43"/>
    <p:sldId id="272" r:id="rId44"/>
    <p:sldId id="309" r:id="rId45"/>
    <p:sldId id="310" r:id="rId46"/>
    <p:sldId id="311" r:id="rId47"/>
    <p:sldId id="273" r:id="rId48"/>
    <p:sldId id="312" r:id="rId49"/>
    <p:sldId id="284" r:id="rId50"/>
    <p:sldId id="297" r:id="rId51"/>
    <p:sldId id="261" r:id="rId52"/>
    <p:sldId id="313" r:id="rId53"/>
    <p:sldId id="274" r:id="rId54"/>
    <p:sldId id="275" r:id="rId55"/>
    <p:sldId id="294" r:id="rId56"/>
    <p:sldId id="276" r:id="rId57"/>
    <p:sldId id="315" r:id="rId58"/>
    <p:sldId id="277" r:id="rId59"/>
    <p:sldId id="314" r:id="rId60"/>
    <p:sldId id="278" r:id="rId61"/>
    <p:sldId id="279" r:id="rId62"/>
    <p:sldId id="286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ownloads:Jap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8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0.347328472222222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721464"/>
        <c:axId val="2144712264"/>
      </c:lineChart>
      <c:catAx>
        <c:axId val="2144721464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4712264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4712264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4721464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1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3.408837750353942</c:v>
                </c:pt>
                <c:pt idx="2">
                  <c:v>3.487141545446242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3.635098921643772</c:v>
                </c:pt>
                <c:pt idx="17">
                  <c:v>3.661904616524771</c:v>
                </c:pt>
                <c:pt idx="18">
                  <c:v>3.622693046280016</c:v>
                </c:pt>
                <c:pt idx="19">
                  <c:v>3.729376527050345</c:v>
                </c:pt>
                <c:pt idx="20">
                  <c:v>3.721940025269058</c:v>
                </c:pt>
                <c:pt idx="21">
                  <c:v>3.774184889306533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3.776068974800999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4.521089937806384</c:v>
                </c:pt>
                <c:pt idx="30">
                  <c:v>4.503475856116479</c:v>
                </c:pt>
                <c:pt idx="31">
                  <c:v>4.364497344099893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4.471205253514247</c:v>
                </c:pt>
                <c:pt idx="35">
                  <c:v>4.698432133089005</c:v>
                </c:pt>
                <c:pt idx="36">
                  <c:v>4.877500938328874</c:v>
                </c:pt>
                <c:pt idx="37">
                  <c:v>4.940232000007748</c:v>
                </c:pt>
                <c:pt idx="38">
                  <c:v>4.360160477917984</c:v>
                </c:pt>
                <c:pt idx="39">
                  <c:v>4.060764059673198</c:v>
                </c:pt>
                <c:pt idx="40">
                  <c:v>4.099218953934036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4.882259423463353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5.297830561822384</c:v>
                </c:pt>
                <c:pt idx="17">
                  <c:v>6.106326266623982</c:v>
                </c:pt>
                <c:pt idx="18">
                  <c:v>6.557801817031285</c:v>
                </c:pt>
                <c:pt idx="19">
                  <c:v>6.92283014250265</c:v>
                </c:pt>
                <c:pt idx="20">
                  <c:v>6.98525270056027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5.920110814439431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5.836365115340446</c:v>
                </c:pt>
                <c:pt idx="33">
                  <c:v>5.80547391655667</c:v>
                </c:pt>
                <c:pt idx="34">
                  <c:v>5.707587467151074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2.184799121657552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2.486035073218152</c:v>
                </c:pt>
                <c:pt idx="10">
                  <c:v>2.5296440222246</c:v>
                </c:pt>
                <c:pt idx="11">
                  <c:v>2.620132286866272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3.011938999646852</c:v>
                </c:pt>
                <c:pt idx="20">
                  <c:v>2.933374656325716</c:v>
                </c:pt>
                <c:pt idx="21">
                  <c:v>2.868814557302723</c:v>
                </c:pt>
                <c:pt idx="22">
                  <c:v>2.897518188713163</c:v>
                </c:pt>
                <c:pt idx="23">
                  <c:v>3.036855999669987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3.207500407835466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3.564739378265392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3.836950921873597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3.146697826236416</c:v>
                </c:pt>
                <c:pt idx="7">
                  <c:v>3.166694030057158</c:v>
                </c:pt>
                <c:pt idx="8">
                  <c:v>3.188638718429548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3.207439807705051</c:v>
                </c:pt>
                <c:pt idx="12">
                  <c:v>3.1283475539151</c:v>
                </c:pt>
                <c:pt idx="13">
                  <c:v>3.14710682768189</c:v>
                </c:pt>
                <c:pt idx="14">
                  <c:v>3.156013832115845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</c:v>
                </c:pt>
                <c:pt idx="21">
                  <c:v>3.416860301758728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3.391829121963049</c:v>
                </c:pt>
                <c:pt idx="25">
                  <c:v>3.333517767854741</c:v>
                </c:pt>
                <c:pt idx="26">
                  <c:v>3.363399597671045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3.993895929980125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5.534598816828536</c:v>
                </c:pt>
                <c:pt idx="38">
                  <c:v>5.525469802312387</c:v>
                </c:pt>
                <c:pt idx="39">
                  <c:v>5.626100510472646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3.373552985629539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2.842642853053596</c:v>
                </c:pt>
                <c:pt idx="8">
                  <c:v>2.982066609711842</c:v>
                </c:pt>
                <c:pt idx="9">
                  <c:v>3.128714400912421</c:v>
                </c:pt>
                <c:pt idx="10">
                  <c:v>3.091386727634628</c:v>
                </c:pt>
                <c:pt idx="11">
                  <c:v>3.098484245471328</c:v>
                </c:pt>
                <c:pt idx="12">
                  <c:v>3.143693918829525</c:v>
                </c:pt>
                <c:pt idx="13">
                  <c:v>3.220935660602164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3.609757068327056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4.115081570277411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4.64802186851692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5.218760192029274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2.53167353143329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3.219141896441417</c:v>
                </c:pt>
                <c:pt idx="11">
                  <c:v>3.648688980930502</c:v>
                </c:pt>
                <c:pt idx="12">
                  <c:v>3.82528788673797</c:v>
                </c:pt>
                <c:pt idx="13">
                  <c:v>3.78393474084542</c:v>
                </c:pt>
                <c:pt idx="14">
                  <c:v>3.68725754425826</c:v>
                </c:pt>
                <c:pt idx="15">
                  <c:v>3.630137827824538</c:v>
                </c:pt>
                <c:pt idx="16">
                  <c:v>3.711886043478879</c:v>
                </c:pt>
                <c:pt idx="17">
                  <c:v>3.725648254553123</c:v>
                </c:pt>
                <c:pt idx="18">
                  <c:v>3.69103408796594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5.135554814345886</c:v>
                </c:pt>
                <c:pt idx="27">
                  <c:v>5.294819936468677</c:v>
                </c:pt>
                <c:pt idx="28">
                  <c:v>5.508488863869748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5.695575157341925</c:v>
                </c:pt>
                <c:pt idx="33">
                  <c:v>5.883760448154851</c:v>
                </c:pt>
                <c:pt idx="34">
                  <c:v>5.99564177268369</c:v>
                </c:pt>
                <c:pt idx="35">
                  <c:v>6.236224194299918</c:v>
                </c:pt>
                <c:pt idx="36">
                  <c:v>6.372084515897926</c:v>
                </c:pt>
                <c:pt idx="37">
                  <c:v>6.424831816252098</c:v>
                </c:pt>
                <c:pt idx="38">
                  <c:v>6.607111866964461</c:v>
                </c:pt>
                <c:pt idx="39">
                  <c:v>6.90849908711598</c:v>
                </c:pt>
                <c:pt idx="40">
                  <c:v>6.76471157203943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2.416138501128721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2.768367504990944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2.83942901661987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3.462934857535073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3.804161753157565</c:v>
                </c:pt>
                <c:pt idx="29">
                  <c:v>3.774810100194928</c:v>
                </c:pt>
                <c:pt idx="30">
                  <c:v>3.654842965382081</c:v>
                </c:pt>
                <c:pt idx="31">
                  <c:v>3.680336721146622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</c:v>
                </c:pt>
                <c:pt idx="39">
                  <c:v>4.125912872898179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3.384912255402343</c:v>
                </c:pt>
                <c:pt idx="2">
                  <c:v>3.440290472127149</c:v>
                </c:pt>
                <c:pt idx="3">
                  <c:v>3.471255664259259</c:v>
                </c:pt>
                <c:pt idx="4">
                  <c:v>3.481021892108298</c:v>
                </c:pt>
                <c:pt idx="5">
                  <c:v>3.488446778862343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3.453506241760259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4.07860150301361</c:v>
                </c:pt>
                <c:pt idx="25">
                  <c:v>4.117119556442056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4.288554053895093</c:v>
                </c:pt>
                <c:pt idx="30">
                  <c:v>4.423764857156962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5.552036399426467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5.17911849231267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</c:v>
                </c:pt>
                <c:pt idx="19" formatCode="0%">
                  <c:v>4.155961779406568</c:v>
                </c:pt>
                <c:pt idx="20" formatCode="0%">
                  <c:v>4.348641424854908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6.655964473547912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1847608"/>
        <c:axId val="2141857336"/>
      </c:scatterChart>
      <c:valAx>
        <c:axId val="2141847608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1857336"/>
        <c:crosses val="autoZero"/>
        <c:crossBetween val="midCat"/>
      </c:valAx>
      <c:valAx>
        <c:axId val="2141857336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4184760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4437086092715"/>
          <c:y val="0.0622222559799566"/>
          <c:w val="0.899337748344371"/>
          <c:h val="0.84222267915727"/>
        </c:manualLayout>
      </c:layout>
      <c:lineChart>
        <c:grouping val="standard"/>
        <c:varyColors val="0"/>
        <c:ser>
          <c:idx val="0"/>
          <c:order val="0"/>
          <c:tx>
            <c:v>U.S.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DataFig3_JEP!$C$10:$C$121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0.07</c:v>
                </c:pt>
                <c:pt idx="14">
                  <c:v>0.07</c:v>
                </c:pt>
                <c:pt idx="15">
                  <c:v>0.07</c:v>
                </c:pt>
                <c:pt idx="16">
                  <c:v>0.15</c:v>
                </c:pt>
                <c:pt idx="17">
                  <c:v>0.67</c:v>
                </c:pt>
                <c:pt idx="18">
                  <c:v>0.77</c:v>
                </c:pt>
                <c:pt idx="19">
                  <c:v>0.73</c:v>
                </c:pt>
                <c:pt idx="20">
                  <c:v>0.73</c:v>
                </c:pt>
                <c:pt idx="21">
                  <c:v>0.73</c:v>
                </c:pt>
                <c:pt idx="22">
                  <c:v>0.58</c:v>
                </c:pt>
                <c:pt idx="23">
                  <c:v>0.435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</c:v>
                </c:pt>
                <c:pt idx="30">
                  <c:v>0.25</c:v>
                </c:pt>
                <c:pt idx="31">
                  <c:v>0.25</c:v>
                </c:pt>
                <c:pt idx="32">
                  <c:v>0.63</c:v>
                </c:pt>
                <c:pt idx="33">
                  <c:v>0.63</c:v>
                </c:pt>
                <c:pt idx="34">
                  <c:v>0.63</c:v>
                </c:pt>
                <c:pt idx="35">
                  <c:v>0.63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</c:v>
                </c:pt>
                <c:pt idx="41">
                  <c:v>0.81</c:v>
                </c:pt>
                <c:pt idx="42">
                  <c:v>0.88</c:v>
                </c:pt>
                <c:pt idx="43">
                  <c:v>0.88</c:v>
                </c:pt>
                <c:pt idx="44">
                  <c:v>0.94</c:v>
                </c:pt>
                <c:pt idx="45">
                  <c:v>0.94</c:v>
                </c:pt>
                <c:pt idx="46">
                  <c:v>0.8645</c:v>
                </c:pt>
                <c:pt idx="47">
                  <c:v>0.8645</c:v>
                </c:pt>
                <c:pt idx="48">
                  <c:v>0.8213</c:v>
                </c:pt>
                <c:pt idx="49">
                  <c:v>0.8213</c:v>
                </c:pt>
                <c:pt idx="50">
                  <c:v>0.8436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0.7525</c:v>
                </c:pt>
                <c:pt idx="69">
                  <c:v>0.77</c:v>
                </c:pt>
                <c:pt idx="70">
                  <c:v>0.7175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0.7</c:v>
                </c:pt>
                <c:pt idx="79">
                  <c:v>0.7</c:v>
                </c:pt>
                <c:pt idx="80">
                  <c:v>0.7</c:v>
                </c:pt>
                <c:pt idx="81">
                  <c:v>0.6913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</c:v>
                </c:pt>
                <c:pt idx="88">
                  <c:v>0.28</c:v>
                </c:pt>
                <c:pt idx="89">
                  <c:v>0.28</c:v>
                </c:pt>
                <c:pt idx="90">
                  <c:v>0.28</c:v>
                </c:pt>
                <c:pt idx="91">
                  <c:v>0.31</c:v>
                </c:pt>
                <c:pt idx="92">
                  <c:v>0.31</c:v>
                </c:pt>
                <c:pt idx="93">
                  <c:v>0.396</c:v>
                </c:pt>
                <c:pt idx="94">
                  <c:v>0.396</c:v>
                </c:pt>
                <c:pt idx="95">
                  <c:v>0.396</c:v>
                </c:pt>
                <c:pt idx="96">
                  <c:v>0.396</c:v>
                </c:pt>
                <c:pt idx="97">
                  <c:v>0.396</c:v>
                </c:pt>
                <c:pt idx="98">
                  <c:v>0.396</c:v>
                </c:pt>
                <c:pt idx="99">
                  <c:v>0.396</c:v>
                </c:pt>
                <c:pt idx="100">
                  <c:v>0.396</c:v>
                </c:pt>
                <c:pt idx="101">
                  <c:v>0.386</c:v>
                </c:pt>
                <c:pt idx="102">
                  <c:v>0.386</c:v>
                </c:pt>
                <c:pt idx="103">
                  <c:v>0.35</c:v>
                </c:pt>
                <c:pt idx="104">
                  <c:v>0.35</c:v>
                </c:pt>
                <c:pt idx="105">
                  <c:v>0.35</c:v>
                </c:pt>
                <c:pt idx="106">
                  <c:v>0.35</c:v>
                </c:pt>
                <c:pt idx="107">
                  <c:v>0.35</c:v>
                </c:pt>
                <c:pt idx="108">
                  <c:v>0.35</c:v>
                </c:pt>
                <c:pt idx="109">
                  <c:v>0.35</c:v>
                </c:pt>
                <c:pt idx="110">
                  <c:v>0.35</c:v>
                </c:pt>
                <c:pt idx="111">
                  <c:v>0.35</c:v>
                </c:pt>
              </c:numCache>
            </c:numRef>
          </c:val>
          <c:smooth val="0"/>
        </c:ser>
        <c:ser>
          <c:idx val="3"/>
          <c:order val="1"/>
          <c:tx>
            <c:v>U.K.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DataFig3_JEP!$D$10:$D$121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0.0833333333333333</c:v>
                </c:pt>
                <c:pt idx="10">
                  <c:v>0.0833333333333333</c:v>
                </c:pt>
                <c:pt idx="11">
                  <c:v>0.0833333333333333</c:v>
                </c:pt>
                <c:pt idx="12">
                  <c:v>0.0833333333333333</c:v>
                </c:pt>
                <c:pt idx="13">
                  <c:v>0.0833333333333333</c:v>
                </c:pt>
                <c:pt idx="14">
                  <c:v>0.172222208333333</c:v>
                </c:pt>
                <c:pt idx="15">
                  <c:v>0.325</c:v>
                </c:pt>
                <c:pt idx="16">
                  <c:v>0.425</c:v>
                </c:pt>
                <c:pt idx="17">
                  <c:v>0.425</c:v>
                </c:pt>
                <c:pt idx="18">
                  <c:v>0.525</c:v>
                </c:pt>
                <c:pt idx="19">
                  <c:v>0.525</c:v>
                </c:pt>
                <c:pt idx="20">
                  <c:v>0.6</c:v>
                </c:pt>
                <c:pt idx="21">
                  <c:v>0.6</c:v>
                </c:pt>
                <c:pt idx="22">
                  <c:v>0.55</c:v>
                </c:pt>
                <c:pt idx="23">
                  <c:v>0.525</c:v>
                </c:pt>
                <c:pt idx="24">
                  <c:v>0.525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</c:v>
                </c:pt>
                <c:pt idx="30">
                  <c:v>0.6375</c:v>
                </c:pt>
                <c:pt idx="31">
                  <c:v>0.6625</c:v>
                </c:pt>
                <c:pt idx="32">
                  <c:v>0.6625</c:v>
                </c:pt>
                <c:pt idx="33">
                  <c:v>0.6625</c:v>
                </c:pt>
                <c:pt idx="34">
                  <c:v>0.6375</c:v>
                </c:pt>
                <c:pt idx="35">
                  <c:v>0.6375</c:v>
                </c:pt>
                <c:pt idx="36">
                  <c:v>0.65</c:v>
                </c:pt>
                <c:pt idx="37">
                  <c:v>0.6625</c:v>
                </c:pt>
                <c:pt idx="38">
                  <c:v>0.75</c:v>
                </c:pt>
                <c:pt idx="39">
                  <c:v>0.825</c:v>
                </c:pt>
                <c:pt idx="40">
                  <c:v>0.9</c:v>
                </c:pt>
                <c:pt idx="41">
                  <c:v>0.975</c:v>
                </c:pt>
                <c:pt idx="42">
                  <c:v>0.975</c:v>
                </c:pt>
                <c:pt idx="43">
                  <c:v>0.975</c:v>
                </c:pt>
                <c:pt idx="44">
                  <c:v>0.975</c:v>
                </c:pt>
                <c:pt idx="45">
                  <c:v>0.975</c:v>
                </c:pt>
                <c:pt idx="46">
                  <c:v>0.975</c:v>
                </c:pt>
                <c:pt idx="47">
                  <c:v>0.975</c:v>
                </c:pt>
                <c:pt idx="48">
                  <c:v>0.975</c:v>
                </c:pt>
                <c:pt idx="49">
                  <c:v>0.975</c:v>
                </c:pt>
                <c:pt idx="50">
                  <c:v>0.975</c:v>
                </c:pt>
                <c:pt idx="51">
                  <c:v>0.975</c:v>
                </c:pt>
                <c:pt idx="52">
                  <c:v>0.975</c:v>
                </c:pt>
                <c:pt idx="53">
                  <c:v>0.95</c:v>
                </c:pt>
                <c:pt idx="54">
                  <c:v>0.95</c:v>
                </c:pt>
                <c:pt idx="55">
                  <c:v>0.925</c:v>
                </c:pt>
                <c:pt idx="56">
                  <c:v>0.925</c:v>
                </c:pt>
                <c:pt idx="57">
                  <c:v>0.925</c:v>
                </c:pt>
                <c:pt idx="58">
                  <c:v>0.925</c:v>
                </c:pt>
                <c:pt idx="59">
                  <c:v>0.8875</c:v>
                </c:pt>
                <c:pt idx="60">
                  <c:v>0.8875</c:v>
                </c:pt>
                <c:pt idx="61">
                  <c:v>0.8875</c:v>
                </c:pt>
                <c:pt idx="62">
                  <c:v>0.8875</c:v>
                </c:pt>
                <c:pt idx="63">
                  <c:v>0.8875</c:v>
                </c:pt>
                <c:pt idx="64">
                  <c:v>0.8875</c:v>
                </c:pt>
                <c:pt idx="65">
                  <c:v>0.9125</c:v>
                </c:pt>
                <c:pt idx="66">
                  <c:v>0.9125</c:v>
                </c:pt>
                <c:pt idx="67">
                  <c:v>0.9125</c:v>
                </c:pt>
                <c:pt idx="68">
                  <c:v>0.9125</c:v>
                </c:pt>
                <c:pt idx="69">
                  <c:v>0.9125</c:v>
                </c:pt>
                <c:pt idx="70">
                  <c:v>0.9125</c:v>
                </c:pt>
                <c:pt idx="71">
                  <c:v>0.8875</c:v>
                </c:pt>
                <c:pt idx="72">
                  <c:v>0.8875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0.6</c:v>
                </c:pt>
                <c:pt idx="85">
                  <c:v>0.6</c:v>
                </c:pt>
                <c:pt idx="86">
                  <c:v>0.6</c:v>
                </c:pt>
                <c:pt idx="87">
                  <c:v>0.6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</c:numCache>
            </c:numRef>
          </c:val>
          <c:smooth val="0"/>
        </c:ser>
        <c:ser>
          <c:idx val="1"/>
          <c:order val="2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DataFig3_JEP!$F$10:$F$121</c:f>
              <c:numCache>
                <c:formatCode>0%</c:formatCode>
                <c:ptCount val="11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</c:v>
                </c:pt>
                <c:pt idx="24">
                  <c:v>0.72</c:v>
                </c:pt>
                <c:pt idx="25">
                  <c:v>0.6</c:v>
                </c:pt>
                <c:pt idx="26">
                  <c:v>0.3</c:v>
                </c:pt>
                <c:pt idx="27">
                  <c:v>0.3</c:v>
                </c:pt>
                <c:pt idx="28">
                  <c:v>0.3333</c:v>
                </c:pt>
                <c:pt idx="29">
                  <c:v>0.3333</c:v>
                </c:pt>
                <c:pt idx="30">
                  <c:v>0.3333</c:v>
                </c:pt>
                <c:pt idx="31">
                  <c:v>0.3333</c:v>
                </c:pt>
                <c:pt idx="32">
                  <c:v>0.3667</c:v>
                </c:pt>
                <c:pt idx="33">
                  <c:v>0.3667</c:v>
                </c:pt>
                <c:pt idx="34">
                  <c:v>0.3</c:v>
                </c:pt>
                <c:pt idx="35">
                  <c:v>0.36</c:v>
                </c:pt>
                <c:pt idx="36">
                  <c:v>0.48</c:v>
                </c:pt>
                <c:pt idx="37">
                  <c:v>0.5184</c:v>
                </c:pt>
                <c:pt idx="38">
                  <c:v>0.53332</c:v>
                </c:pt>
                <c:pt idx="39">
                  <c:v>0.53332</c:v>
                </c:pt>
                <c:pt idx="40">
                  <c:v>0.53332</c:v>
                </c:pt>
                <c:pt idx="41">
                  <c:v>0.6</c:v>
                </c:pt>
                <c:pt idx="42">
                  <c:v>0.7</c:v>
                </c:pt>
                <c:pt idx="43">
                  <c:v>0.7</c:v>
                </c:pt>
                <c:pt idx="44">
                  <c:v>0.7</c:v>
                </c:pt>
                <c:pt idx="45">
                  <c:v>0.6</c:v>
                </c:pt>
                <c:pt idx="46">
                  <c:v>0.6</c:v>
                </c:pt>
                <c:pt idx="47">
                  <c:v>0.72</c:v>
                </c:pt>
                <c:pt idx="48">
                  <c:v>0.6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0.66</c:v>
                </c:pt>
                <c:pt idx="56">
                  <c:v>0.66</c:v>
                </c:pt>
                <c:pt idx="57">
                  <c:v>0.66</c:v>
                </c:pt>
                <c:pt idx="58">
                  <c:v>0.66</c:v>
                </c:pt>
                <c:pt idx="59">
                  <c:v>0.66</c:v>
                </c:pt>
                <c:pt idx="60">
                  <c:v>0.66</c:v>
                </c:pt>
                <c:pt idx="61">
                  <c:v>0.63</c:v>
                </c:pt>
                <c:pt idx="62">
                  <c:v>0.63</c:v>
                </c:pt>
                <c:pt idx="63">
                  <c:v>0.64575</c:v>
                </c:pt>
                <c:pt idx="64">
                  <c:v>0.63</c:v>
                </c:pt>
                <c:pt idx="65">
                  <c:v>0.63</c:v>
                </c:pt>
                <c:pt idx="66">
                  <c:v>0.65</c:v>
                </c:pt>
                <c:pt idx="67">
                  <c:v>0.66</c:v>
                </c:pt>
                <c:pt idx="68">
                  <c:v>0.66</c:v>
                </c:pt>
                <c:pt idx="69">
                  <c:v>0.645</c:v>
                </c:pt>
                <c:pt idx="70">
                  <c:v>0.618</c:v>
                </c:pt>
                <c:pt idx="71">
                  <c:v>0.612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0.6</c:v>
                </c:pt>
                <c:pt idx="78">
                  <c:v>0.6</c:v>
                </c:pt>
                <c:pt idx="79">
                  <c:v>0.6</c:v>
                </c:pt>
                <c:pt idx="80">
                  <c:v>0.66</c:v>
                </c:pt>
                <c:pt idx="81">
                  <c:v>0.66</c:v>
                </c:pt>
                <c:pt idx="82">
                  <c:v>0.6955</c:v>
                </c:pt>
                <c:pt idx="83">
                  <c:v>0.702</c:v>
                </c:pt>
                <c:pt idx="84">
                  <c:v>0.6695</c:v>
                </c:pt>
                <c:pt idx="85">
                  <c:v>0.65</c:v>
                </c:pt>
                <c:pt idx="86">
                  <c:v>0.58</c:v>
                </c:pt>
                <c:pt idx="87">
                  <c:v>0.568</c:v>
                </c:pt>
                <c:pt idx="88">
                  <c:v>0.568</c:v>
                </c:pt>
                <c:pt idx="89">
                  <c:v>0.568</c:v>
                </c:pt>
                <c:pt idx="90">
                  <c:v>0.568</c:v>
                </c:pt>
                <c:pt idx="91">
                  <c:v>0.579</c:v>
                </c:pt>
                <c:pt idx="92">
                  <c:v>0.579</c:v>
                </c:pt>
                <c:pt idx="93">
                  <c:v>0.592</c:v>
                </c:pt>
                <c:pt idx="94">
                  <c:v>0.592</c:v>
                </c:pt>
                <c:pt idx="95">
                  <c:v>0.592</c:v>
                </c:pt>
                <c:pt idx="96">
                  <c:v>0.579</c:v>
                </c:pt>
                <c:pt idx="97">
                  <c:v>0.579</c:v>
                </c:pt>
                <c:pt idx="98">
                  <c:v>0.62</c:v>
                </c:pt>
                <c:pt idx="99">
                  <c:v>0.62</c:v>
                </c:pt>
                <c:pt idx="100">
                  <c:v>0.6125</c:v>
                </c:pt>
                <c:pt idx="101">
                  <c:v>0.6075</c:v>
                </c:pt>
                <c:pt idx="102">
                  <c:v>0.5758</c:v>
                </c:pt>
                <c:pt idx="103">
                  <c:v>0.5609</c:v>
                </c:pt>
                <c:pt idx="104">
                  <c:v>0.5609</c:v>
                </c:pt>
                <c:pt idx="105">
                  <c:v>0.5609</c:v>
                </c:pt>
                <c:pt idx="106">
                  <c:v>0.48</c:v>
                </c:pt>
                <c:pt idx="107">
                  <c:v>0.48</c:v>
                </c:pt>
                <c:pt idx="108">
                  <c:v>0.48</c:v>
                </c:pt>
                <c:pt idx="109">
                  <c:v>0.48</c:v>
                </c:pt>
                <c:pt idx="110">
                  <c:v>0.49</c:v>
                </c:pt>
                <c:pt idx="111">
                  <c:v>0.49</c:v>
                </c:pt>
              </c:numCache>
            </c:numRef>
          </c:val>
          <c:smooth val="0"/>
        </c:ser>
        <c:ser>
          <c:idx val="2"/>
          <c:order val="3"/>
          <c:tx>
            <c:v>Germany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DataFig3_JEP!$E$10:$E$121</c:f>
              <c:numCache>
                <c:formatCode>0%</c:formatCode>
                <c:ptCount val="112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0.04</c:v>
                </c:pt>
                <c:pt idx="15">
                  <c:v>0.04</c:v>
                </c:pt>
                <c:pt idx="16">
                  <c:v>0.04</c:v>
                </c:pt>
                <c:pt idx="17">
                  <c:v>0.04</c:v>
                </c:pt>
                <c:pt idx="18">
                  <c:v>0.2</c:v>
                </c:pt>
                <c:pt idx="19">
                  <c:v>0.3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0.66</c:v>
                </c:pt>
                <c:pt idx="54">
                  <c:v>0.6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</c:v>
                </c:pt>
                <c:pt idx="76">
                  <c:v>0.56</c:v>
                </c:pt>
                <c:pt idx="77">
                  <c:v>0.56</c:v>
                </c:pt>
                <c:pt idx="78">
                  <c:v>0.56</c:v>
                </c:pt>
                <c:pt idx="79">
                  <c:v>0.56</c:v>
                </c:pt>
                <c:pt idx="80">
                  <c:v>0.56</c:v>
                </c:pt>
                <c:pt idx="81">
                  <c:v>0.56</c:v>
                </c:pt>
                <c:pt idx="82">
                  <c:v>0.56</c:v>
                </c:pt>
                <c:pt idx="83">
                  <c:v>0.56</c:v>
                </c:pt>
                <c:pt idx="84">
                  <c:v>0.56</c:v>
                </c:pt>
                <c:pt idx="85">
                  <c:v>0.56</c:v>
                </c:pt>
                <c:pt idx="86">
                  <c:v>0.56</c:v>
                </c:pt>
                <c:pt idx="87">
                  <c:v>0.56</c:v>
                </c:pt>
                <c:pt idx="88">
                  <c:v>0.56</c:v>
                </c:pt>
                <c:pt idx="89">
                  <c:v>0.56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</c:v>
                </c:pt>
                <c:pt idx="102">
                  <c:v>0.485</c:v>
                </c:pt>
                <c:pt idx="103">
                  <c:v>0.485</c:v>
                </c:pt>
                <c:pt idx="104">
                  <c:v>0.45</c:v>
                </c:pt>
                <c:pt idx="105">
                  <c:v>0.42</c:v>
                </c:pt>
                <c:pt idx="106">
                  <c:v>0.42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</c:numCache>
            </c:numRef>
          </c:val>
          <c:smooth val="0"/>
        </c:ser>
        <c:ser>
          <c:idx val="4"/>
          <c:order val="4"/>
          <c:tx>
            <c:v>Japan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8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DataFig3_JEP!$A$10:$A$121</c:f>
              <c:numCache>
                <c:formatCode>General</c:formatCode>
                <c:ptCount val="112"/>
                <c:pt idx="0">
                  <c:v>1900.0</c:v>
                </c:pt>
                <c:pt idx="5">
                  <c:v>1905.0</c:v>
                </c:pt>
                <c:pt idx="10">
                  <c:v>1910.0</c:v>
                </c:pt>
                <c:pt idx="15">
                  <c:v>1915.0</c:v>
                </c:pt>
                <c:pt idx="20">
                  <c:v>1920.0</c:v>
                </c:pt>
                <c:pt idx="25">
                  <c:v>1925.0</c:v>
                </c:pt>
                <c:pt idx="30">
                  <c:v>1930.0</c:v>
                </c:pt>
                <c:pt idx="35">
                  <c:v>1935.0</c:v>
                </c:pt>
                <c:pt idx="40">
                  <c:v>1940.0</c:v>
                </c:pt>
                <c:pt idx="45">
                  <c:v>1945.0</c:v>
                </c:pt>
                <c:pt idx="50">
                  <c:v>1950.0</c:v>
                </c:pt>
                <c:pt idx="55">
                  <c:v>1955.0</c:v>
                </c:pt>
                <c:pt idx="60">
                  <c:v>1960.0</c:v>
                </c:pt>
                <c:pt idx="65">
                  <c:v>1965.0</c:v>
                </c:pt>
                <c:pt idx="70">
                  <c:v>1970.0</c:v>
                </c:pt>
                <c:pt idx="75">
                  <c:v>1975.0</c:v>
                </c:pt>
                <c:pt idx="80">
                  <c:v>1980.0</c:v>
                </c:pt>
                <c:pt idx="85">
                  <c:v>1985.0</c:v>
                </c:pt>
                <c:pt idx="90">
                  <c:v>1990.0</c:v>
                </c:pt>
                <c:pt idx="95">
                  <c:v>1995.0</c:v>
                </c:pt>
                <c:pt idx="100">
                  <c:v>2000.0</c:v>
                </c:pt>
                <c:pt idx="105">
                  <c:v>2005.0</c:v>
                </c:pt>
                <c:pt idx="110">
                  <c:v>2010.0</c:v>
                </c:pt>
              </c:numCache>
            </c:numRef>
          </c:cat>
          <c:val>
            <c:numRef>
              <c:f>DataFig3_JEP!$P$10:$P$121</c:f>
              <c:numCache>
                <c:formatCode>0%</c:formatCode>
                <c:ptCount val="112"/>
                <c:pt idx="0">
                  <c:v>0.055</c:v>
                </c:pt>
                <c:pt idx="1">
                  <c:v>0.055</c:v>
                </c:pt>
                <c:pt idx="2">
                  <c:v>0.055</c:v>
                </c:pt>
                <c:pt idx="3">
                  <c:v>0.0935</c:v>
                </c:pt>
                <c:pt idx="4">
                  <c:v>0.2035</c:v>
                </c:pt>
                <c:pt idx="5">
                  <c:v>0.2035</c:v>
                </c:pt>
                <c:pt idx="6">
                  <c:v>0.2035</c:v>
                </c:pt>
                <c:pt idx="7">
                  <c:v>0.2035</c:v>
                </c:pt>
                <c:pt idx="8">
                  <c:v>0.2035</c:v>
                </c:pt>
                <c:pt idx="9">
                  <c:v>0.2035</c:v>
                </c:pt>
                <c:pt idx="10">
                  <c:v>0.2035</c:v>
                </c:pt>
                <c:pt idx="11">
                  <c:v>0.2035</c:v>
                </c:pt>
                <c:pt idx="12">
                  <c:v>0.22</c:v>
                </c:pt>
                <c:pt idx="13">
                  <c:v>0.22</c:v>
                </c:pt>
                <c:pt idx="14">
                  <c:v>0.22</c:v>
                </c:pt>
                <c:pt idx="15">
                  <c:v>0.22</c:v>
                </c:pt>
                <c:pt idx="16">
                  <c:v>0.22</c:v>
                </c:pt>
                <c:pt idx="17">
                  <c:v>0.3</c:v>
                </c:pt>
                <c:pt idx="18">
                  <c:v>0.3</c:v>
                </c:pt>
                <c:pt idx="19">
                  <c:v>0.36</c:v>
                </c:pt>
                <c:pt idx="20">
                  <c:v>0.36</c:v>
                </c:pt>
                <c:pt idx="21">
                  <c:v>0.36</c:v>
                </c:pt>
                <c:pt idx="22">
                  <c:v>0.36</c:v>
                </c:pt>
                <c:pt idx="23">
                  <c:v>0.36</c:v>
                </c:pt>
                <c:pt idx="24">
                  <c:v>0.36</c:v>
                </c:pt>
                <c:pt idx="25">
                  <c:v>0.36</c:v>
                </c:pt>
                <c:pt idx="26">
                  <c:v>0.36</c:v>
                </c:pt>
                <c:pt idx="27">
                  <c:v>0.36</c:v>
                </c:pt>
                <c:pt idx="28">
                  <c:v>0.36</c:v>
                </c:pt>
                <c:pt idx="29">
                  <c:v>0.36</c:v>
                </c:pt>
                <c:pt idx="30">
                  <c:v>0.36</c:v>
                </c:pt>
                <c:pt idx="31">
                  <c:v>0.36</c:v>
                </c:pt>
                <c:pt idx="32">
                  <c:v>0.36</c:v>
                </c:pt>
                <c:pt idx="33">
                  <c:v>0.36</c:v>
                </c:pt>
                <c:pt idx="34">
                  <c:v>0.36</c:v>
                </c:pt>
                <c:pt idx="35">
                  <c:v>0.36</c:v>
                </c:pt>
                <c:pt idx="36">
                  <c:v>0.6579</c:v>
                </c:pt>
                <c:pt idx="37">
                  <c:v>0.55</c:v>
                </c:pt>
                <c:pt idx="38">
                  <c:v>0.55</c:v>
                </c:pt>
                <c:pt idx="39">
                  <c:v>0.65</c:v>
                </c:pt>
                <c:pt idx="40">
                  <c:v>0.65</c:v>
                </c:pt>
                <c:pt idx="41">
                  <c:v>0.72</c:v>
                </c:pt>
                <c:pt idx="42">
                  <c:v>0.72</c:v>
                </c:pt>
                <c:pt idx="43">
                  <c:v>0.74</c:v>
                </c:pt>
                <c:pt idx="44">
                  <c:v>0.74</c:v>
                </c:pt>
                <c:pt idx="45">
                  <c:v>0.67</c:v>
                </c:pt>
                <c:pt idx="47">
                  <c:v>0.75</c:v>
                </c:pt>
                <c:pt idx="48">
                  <c:v>0.85</c:v>
                </c:pt>
                <c:pt idx="49">
                  <c:v>0.85</c:v>
                </c:pt>
                <c:pt idx="50">
                  <c:v>0.55</c:v>
                </c:pt>
                <c:pt idx="51">
                  <c:v>0.55</c:v>
                </c:pt>
                <c:pt idx="52">
                  <c:v>0.55</c:v>
                </c:pt>
                <c:pt idx="53">
                  <c:v>0.65</c:v>
                </c:pt>
                <c:pt idx="54">
                  <c:v>0.65</c:v>
                </c:pt>
                <c:pt idx="55">
                  <c:v>0.65</c:v>
                </c:pt>
                <c:pt idx="56">
                  <c:v>0.65</c:v>
                </c:pt>
                <c:pt idx="57">
                  <c:v>0.7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</c:v>
                </c:pt>
                <c:pt idx="85">
                  <c:v>0.7</c:v>
                </c:pt>
                <c:pt idx="86">
                  <c:v>0.7</c:v>
                </c:pt>
                <c:pt idx="87">
                  <c:v>0.6</c:v>
                </c:pt>
                <c:pt idx="88">
                  <c:v>0.6</c:v>
                </c:pt>
                <c:pt idx="89">
                  <c:v>0.6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0.37</c:v>
                </c:pt>
                <c:pt idx="100">
                  <c:v>0.37</c:v>
                </c:pt>
                <c:pt idx="101">
                  <c:v>0.37</c:v>
                </c:pt>
                <c:pt idx="102">
                  <c:v>0.37</c:v>
                </c:pt>
                <c:pt idx="103">
                  <c:v>0.37</c:v>
                </c:pt>
                <c:pt idx="104">
                  <c:v>0.37</c:v>
                </c:pt>
                <c:pt idx="105">
                  <c:v>0.37</c:v>
                </c:pt>
                <c:pt idx="106">
                  <c:v>0.37</c:v>
                </c:pt>
                <c:pt idx="107">
                  <c:v>0.37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378936"/>
        <c:axId val="2146651608"/>
      </c:lineChart>
      <c:catAx>
        <c:axId val="2147378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6651608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146651608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47378936"/>
        <c:crosses val="autoZero"/>
        <c:crossBetween val="midCat"/>
        <c:majorUnit val="0.1"/>
        <c:minorUnit val="0.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8609271523179"/>
          <c:y val="0.511111461067367"/>
          <c:w val="0.153892736872588"/>
          <c:h val="0.29464304461942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Feuille_Microsoft_Excel_97_-_20042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oleObject" Target="../embeddings/Feuille_Microsoft_Excel_97_-_20043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Feuille_Microsoft_Excel_97_-_20044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Tokyo, January 29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94959"/>
              </p:ext>
            </p:extLst>
          </p:nvPr>
        </p:nvGraphicFramePr>
        <p:xfrm>
          <a:off x="179512" y="332656"/>
          <a:ext cx="8784976" cy="602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77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92899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3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5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1909" r="8977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2703" r="8977" b="12703"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5" cy="66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2703" r="9538" b="12703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1909" r="9538" b="13496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9" t="7146" r="5049" b="7146"/>
                      <a:stretch>
                        <a:fillRect/>
                      </a:stretch>
                    </p:blipFill>
                    <p:spPr bwMode="auto">
                      <a:xfrm>
                        <a:off x="251519" y="0"/>
                        <a:ext cx="889248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2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0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7010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Worksheet" r:id="rId4" imgW="9250613" imgH="5722661" progId="">
                  <p:embed/>
                </p:oleObj>
              </mc:Choice>
              <mc:Fallback>
                <p:oleObj name="Worksheet" r:id="rId4" imgW="925061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Worksheet" r:id="rId4" imgW="9319263" imgH="5722661" progId="">
                  <p:embed/>
                </p:oleObj>
              </mc:Choice>
              <mc:Fallback>
                <p:oleObj name="Worksheet" r:id="rId4" imgW="9319263" imgH="572266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Espace réservé du contenu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2125</Words>
  <Application>Microsoft Macintosh PowerPoint</Application>
  <PresentationFormat>Présentation à l'écran (4:3)</PresentationFormat>
  <Paragraphs>120</Paragraphs>
  <Slides>62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62</vt:i4>
      </vt:variant>
    </vt:vector>
  </HeadingPairs>
  <TitlesOfParts>
    <vt:vector size="65" baseType="lpstr">
      <vt:lpstr>Thème Office</vt:lpstr>
      <vt:lpstr>Acrobat Document</vt:lpstr>
      <vt:lpstr>Worksheet</vt:lpstr>
      <vt:lpstr>   Capital in the 21st century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1. The return of a wealth-based society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The future of wealth concentration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Inequality in America (« meritocratic extremism »)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287</cp:revision>
  <dcterms:created xsi:type="dcterms:W3CDTF">2013-09-25T21:11:06Z</dcterms:created>
  <dcterms:modified xsi:type="dcterms:W3CDTF">2015-01-28T07:48:55Z</dcterms:modified>
</cp:coreProperties>
</file>