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62" r:id="rId3"/>
    <p:sldId id="299" r:id="rId4"/>
    <p:sldId id="349" r:id="rId5"/>
    <p:sldId id="375" r:id="rId6"/>
    <p:sldId id="376" r:id="rId7"/>
    <p:sldId id="377" r:id="rId8"/>
    <p:sldId id="378" r:id="rId9"/>
    <p:sldId id="379" r:id="rId10"/>
    <p:sldId id="380" r:id="rId11"/>
    <p:sldId id="374" r:id="rId12"/>
    <p:sldId id="359" r:id="rId13"/>
    <p:sldId id="358" r:id="rId14"/>
    <p:sldId id="326" r:id="rId15"/>
    <p:sldId id="343" r:id="rId16"/>
    <p:sldId id="347" r:id="rId17"/>
    <p:sldId id="360" r:id="rId18"/>
    <p:sldId id="361" r:id="rId19"/>
    <p:sldId id="353" r:id="rId20"/>
    <p:sldId id="351" r:id="rId21"/>
    <p:sldId id="363" r:id="rId22"/>
    <p:sldId id="344" r:id="rId23"/>
    <p:sldId id="345" r:id="rId24"/>
    <p:sldId id="336" r:id="rId25"/>
    <p:sldId id="364" r:id="rId26"/>
    <p:sldId id="346" r:id="rId27"/>
    <p:sldId id="365" r:id="rId28"/>
    <p:sldId id="316" r:id="rId29"/>
    <p:sldId id="334" r:id="rId30"/>
    <p:sldId id="317" r:id="rId31"/>
    <p:sldId id="367" r:id="rId32"/>
    <p:sldId id="369" r:id="rId33"/>
    <p:sldId id="370" r:id="rId34"/>
    <p:sldId id="372" r:id="rId35"/>
    <p:sldId id="371" r:id="rId36"/>
    <p:sldId id="368" r:id="rId37"/>
    <p:sldId id="373" r:id="rId38"/>
    <p:sldId id="381" r:id="rId39"/>
    <p:sldId id="355" r:id="rId40"/>
    <p:sldId id="318" r:id="rId41"/>
    <p:sldId id="319" r:id="rId42"/>
    <p:sldId id="321" r:id="rId43"/>
    <p:sldId id="382" r:id="rId44"/>
    <p:sldId id="322" r:id="rId45"/>
    <p:sldId id="366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2ID\Income-Distribution\Top_Incomes_Database\South_Africa\2015_Sept\SA_Thomas_2015S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 vs France</a:t>
            </a:r>
            <a:endParaRPr lang="en-US" sz="200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0.21354860698581121</c:v>
                </c:pt>
                <c:pt idx="3">
                  <c:v>0.21457838005132052</c:v>
                </c:pt>
                <c:pt idx="4">
                  <c:v>0.2223255854177765</c:v>
                </c:pt>
                <c:pt idx="5">
                  <c:v>0.20560797180340201</c:v>
                </c:pt>
                <c:pt idx="6">
                  <c:v>0.18698120645605679</c:v>
                </c:pt>
                <c:pt idx="7">
                  <c:v>0.19827913922676246</c:v>
                </c:pt>
                <c:pt idx="8">
                  <c:v>0.21230877343540572</c:v>
                </c:pt>
                <c:pt idx="9">
                  <c:v>0.18814646985306224</c:v>
                </c:pt>
                <c:pt idx="10">
                  <c:v>0.1909977338495063</c:v>
                </c:pt>
                <c:pt idx="11">
                  <c:v>0.19507790581012391</c:v>
                </c:pt>
                <c:pt idx="12">
                  <c:v>0.20110058945538692</c:v>
                </c:pt>
                <c:pt idx="13">
                  <c:v>0.19722627166858883</c:v>
                </c:pt>
                <c:pt idx="14">
                  <c:v>0.1953293106604399</c:v>
                </c:pt>
                <c:pt idx="15">
                  <c:v>0.19614455404677961</c:v>
                </c:pt>
                <c:pt idx="16">
                  <c:v>0.19676762873026141</c:v>
                </c:pt>
                <c:pt idx="17">
                  <c:v>0.2003649323580467</c:v>
                </c:pt>
                <c:pt idx="18">
                  <c:v>0.19858418373005926</c:v>
                </c:pt>
                <c:pt idx="19">
                  <c:v>0.19326817683715064</c:v>
                </c:pt>
                <c:pt idx="20">
                  <c:v>0.19033394264785078</c:v>
                </c:pt>
                <c:pt idx="21">
                  <c:v>0.18179091496453192</c:v>
                </c:pt>
                <c:pt idx="22">
                  <c:v>0.18483711729709698</c:v>
                </c:pt>
                <c:pt idx="23">
                  <c:v>0.18137283959171391</c:v>
                </c:pt>
                <c:pt idx="24">
                  <c:v>0.17457138797728641</c:v>
                </c:pt>
                <c:pt idx="25">
                  <c:v>0.16835220937239354</c:v>
                </c:pt>
                <c:pt idx="26">
                  <c:v>0.15836557361893885</c:v>
                </c:pt>
                <c:pt idx="31">
                  <c:v>0.18238427263699095</c:v>
                </c:pt>
                <c:pt idx="32">
                  <c:v>0.20438283265545629</c:v>
                </c:pt>
                <c:pt idx="33">
                  <c:v>0.23613419446451242</c:v>
                </c:pt>
                <c:pt idx="34">
                  <c:v>0.21288800631497698</c:v>
                </c:pt>
                <c:pt idx="35">
                  <c:v>0.22093161006018808</c:v>
                </c:pt>
                <c:pt idx="36">
                  <c:v>0.17739215339433612</c:v>
                </c:pt>
                <c:pt idx="41">
                  <c:v>0.14161951212923421</c:v>
                </c:pt>
                <c:pt idx="42">
                  <c:v>0.14424932748716607</c:v>
                </c:pt>
                <c:pt idx="43">
                  <c:v>0.13920340704575548</c:v>
                </c:pt>
                <c:pt idx="44">
                  <c:v>0.13555764916508234</c:v>
                </c:pt>
                <c:pt idx="45">
                  <c:v>0.12925574827314668</c:v>
                </c:pt>
                <c:pt idx="46">
                  <c:v>0.12592229358920712</c:v>
                </c:pt>
                <c:pt idx="48">
                  <c:v>0.11789876182125222</c:v>
                </c:pt>
                <c:pt idx="50">
                  <c:v>0.13200000000000001</c:v>
                </c:pt>
                <c:pt idx="51">
                  <c:v>0.13671000000000008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0.12178000000000005</c:v>
                </c:pt>
                <c:pt idx="65">
                  <c:v>0.10353999999999998</c:v>
                </c:pt>
                <c:pt idx="66">
                  <c:v>9.9300000000000041E-2</c:v>
                </c:pt>
                <c:pt idx="67">
                  <c:v>0.10893000000000005</c:v>
                </c:pt>
                <c:pt idx="68">
                  <c:v>0.11349000000000002</c:v>
                </c:pt>
                <c:pt idx="69">
                  <c:v>0.11997999999999998</c:v>
                </c:pt>
                <c:pt idx="70">
                  <c:v>0.1134</c:v>
                </c:pt>
                <c:pt idx="71">
                  <c:v>0.11298999999999994</c:v>
                </c:pt>
                <c:pt idx="72">
                  <c:v>0.10640000000000002</c:v>
                </c:pt>
                <c:pt idx="73">
                  <c:v>0.10352000000000004</c:v>
                </c:pt>
                <c:pt idx="74">
                  <c:v>8.7750000000000064E-2</c:v>
                </c:pt>
                <c:pt idx="75">
                  <c:v>9.8820000000000074E-2</c:v>
                </c:pt>
                <c:pt idx="77">
                  <c:v>9.851000000000007E-2</c:v>
                </c:pt>
                <c:pt idx="78">
                  <c:v>0.10536000000000002</c:v>
                </c:pt>
                <c:pt idx="79">
                  <c:v>0.10564000000000004</c:v>
                </c:pt>
                <c:pt idx="80">
                  <c:v>0.10266000000000004</c:v>
                </c:pt>
                <c:pt idx="89">
                  <c:v>0.16613372461775636</c:v>
                </c:pt>
                <c:pt idx="90">
                  <c:v>0.16920630904262898</c:v>
                </c:pt>
                <c:pt idx="91">
                  <c:v>0.17084081101513993</c:v>
                </c:pt>
                <c:pt idx="92">
                  <c:v>0.17973885708522494</c:v>
                </c:pt>
                <c:pt idx="93">
                  <c:v>0.19002366842603433</c:v>
                </c:pt>
                <c:pt idx="94">
                  <c:v>0.20056359772958612</c:v>
                </c:pt>
                <c:pt idx="95">
                  <c:v>0.19464734393349375</c:v>
                </c:pt>
                <c:pt idx="96">
                  <c:v>0.18284383227449053</c:v>
                </c:pt>
                <c:pt idx="97">
                  <c:v>0.18541273066596239</c:v>
                </c:pt>
                <c:pt idx="98">
                  <c:v>0.18459513548432585</c:v>
                </c:pt>
                <c:pt idx="99">
                  <c:v>0.19212811446064823</c:v>
                </c:pt>
              </c:numCache>
            </c:numRef>
          </c:val>
        </c:ser>
        <c:ser>
          <c:idx val="2"/>
          <c:order val="1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0.18313808128013676</c:v>
                </c:pt>
                <c:pt idx="3">
                  <c:v>0.20651811892799679</c:v>
                </c:pt>
                <c:pt idx="4">
                  <c:v>0.20086780490159836</c:v>
                </c:pt>
                <c:pt idx="5">
                  <c:v>0.17953285870328908</c:v>
                </c:pt>
                <c:pt idx="6">
                  <c:v>0.19504127374976415</c:v>
                </c:pt>
                <c:pt idx="7">
                  <c:v>0.17949355802927822</c:v>
                </c:pt>
                <c:pt idx="8">
                  <c:v>0.17323888328544113</c:v>
                </c:pt>
                <c:pt idx="9">
                  <c:v>0.1787023553455255</c:v>
                </c:pt>
                <c:pt idx="10">
                  <c:v>0.18907594086913979</c:v>
                </c:pt>
                <c:pt idx="11">
                  <c:v>0.17962788454630249</c:v>
                </c:pt>
                <c:pt idx="12">
                  <c:v>0.1815918291968554</c:v>
                </c:pt>
                <c:pt idx="13">
                  <c:v>0.17822157189589213</c:v>
                </c:pt>
                <c:pt idx="14">
                  <c:v>0.17453662107285134</c:v>
                </c:pt>
                <c:pt idx="15">
                  <c:v>0.17269714350442317</c:v>
                </c:pt>
                <c:pt idx="16">
                  <c:v>0.16152976457732846</c:v>
                </c:pt>
                <c:pt idx="17">
                  <c:v>0.15309219413583569</c:v>
                </c:pt>
                <c:pt idx="18">
                  <c:v>0.14632245113368933</c:v>
                </c:pt>
                <c:pt idx="19">
                  <c:v>0.14795075213608869</c:v>
                </c:pt>
                <c:pt idx="20">
                  <c:v>0.14946280691371761</c:v>
                </c:pt>
                <c:pt idx="21">
                  <c:v>0.15284490936245529</c:v>
                </c:pt>
                <c:pt idx="22">
                  <c:v>0.15396478328398094</c:v>
                </c:pt>
                <c:pt idx="23">
                  <c:v>0.14735733691563499</c:v>
                </c:pt>
                <c:pt idx="24">
                  <c:v>0.14462829567173371</c:v>
                </c:pt>
                <c:pt idx="25">
                  <c:v>0.14271963287588679</c:v>
                </c:pt>
                <c:pt idx="26">
                  <c:v>0.13303231378422928</c:v>
                </c:pt>
                <c:pt idx="27">
                  <c:v>0.13347247650810184</c:v>
                </c:pt>
                <c:pt idx="28">
                  <c:v>0.12883467768914247</c:v>
                </c:pt>
                <c:pt idx="29">
                  <c:v>0.11531239329192998</c:v>
                </c:pt>
                <c:pt idx="30">
                  <c:v>0.10126077354166162</c:v>
                </c:pt>
                <c:pt idx="31">
                  <c:v>8.369120039114035E-2</c:v>
                </c:pt>
                <c:pt idx="32">
                  <c:v>7.5362719698239211E-2</c:v>
                </c:pt>
                <c:pt idx="33">
                  <c:v>9.2239367599236136E-2</c:v>
                </c:pt>
                <c:pt idx="34">
                  <c:v>9.2181932154903834E-2</c:v>
                </c:pt>
                <c:pt idx="35">
                  <c:v>8.7548571029851627E-2</c:v>
                </c:pt>
                <c:pt idx="36">
                  <c:v>9.0096436330807106E-2</c:v>
                </c:pt>
                <c:pt idx="37">
                  <c:v>8.9835502253339472E-2</c:v>
                </c:pt>
                <c:pt idx="38">
                  <c:v>9.0040920735948202E-2</c:v>
                </c:pt>
                <c:pt idx="39">
                  <c:v>9.1606485469860582E-2</c:v>
                </c:pt>
                <c:pt idx="40">
                  <c:v>8.9970017693745699E-2</c:v>
                </c:pt>
                <c:pt idx="41">
                  <c:v>9.1394554399138128E-2</c:v>
                </c:pt>
                <c:pt idx="42">
                  <c:v>9.3287117100297592E-2</c:v>
                </c:pt>
                <c:pt idx="43">
                  <c:v>9.3704744836328721E-2</c:v>
                </c:pt>
                <c:pt idx="44">
                  <c:v>9.3736614734979545E-2</c:v>
                </c:pt>
                <c:pt idx="45">
                  <c:v>9.0082536035174798E-2</c:v>
                </c:pt>
                <c:pt idx="46">
                  <c:v>9.4617679928402268E-2</c:v>
                </c:pt>
                <c:pt idx="47">
                  <c:v>9.7110694321800944E-2</c:v>
                </c:pt>
                <c:pt idx="48">
                  <c:v>9.8761433608745716E-2</c:v>
                </c:pt>
                <c:pt idx="49">
                  <c:v>9.4627985242156168E-2</c:v>
                </c:pt>
                <c:pt idx="50">
                  <c:v>9.4254056898433955E-2</c:v>
                </c:pt>
                <c:pt idx="51">
                  <c:v>9.5598605445592635E-2</c:v>
                </c:pt>
                <c:pt idx="52">
                  <c:v>9.5760615286000772E-2</c:v>
                </c:pt>
                <c:pt idx="53">
                  <c:v>9.3563591355593043E-2</c:v>
                </c:pt>
                <c:pt idx="54">
                  <c:v>9.3570093053227096E-2</c:v>
                </c:pt>
                <c:pt idx="55">
                  <c:v>8.7707261426935482E-2</c:v>
                </c:pt>
                <c:pt idx="56">
                  <c:v>8.5460344805297822E-2</c:v>
                </c:pt>
                <c:pt idx="57">
                  <c:v>8.325341665952822E-2</c:v>
                </c:pt>
                <c:pt idx="58">
                  <c:v>8.4730003955848579E-2</c:v>
                </c:pt>
                <c:pt idx="59">
                  <c:v>8.516851422145065E-2</c:v>
                </c:pt>
                <c:pt idx="60">
                  <c:v>8.8706958092140853E-2</c:v>
                </c:pt>
                <c:pt idx="61">
                  <c:v>8.5041146853406427E-2</c:v>
                </c:pt>
                <c:pt idx="62">
                  <c:v>8.4771159546742747E-2</c:v>
                </c:pt>
                <c:pt idx="63">
                  <c:v>8.4401763373863764E-2</c:v>
                </c:pt>
                <c:pt idx="64">
                  <c:v>7.7916117974323046E-2</c:v>
                </c:pt>
                <c:pt idx="65">
                  <c:v>7.7961400238382494E-2</c:v>
                </c:pt>
                <c:pt idx="66">
                  <c:v>7.8248946496542515E-2</c:v>
                </c:pt>
                <c:pt idx="67">
                  <c:v>7.6345470971808854E-2</c:v>
                </c:pt>
                <c:pt idx="68">
                  <c:v>7.5527210935267902E-2</c:v>
                </c:pt>
                <c:pt idx="69">
                  <c:v>7.0706846863144129E-2</c:v>
                </c:pt>
                <c:pt idx="70">
                  <c:v>6.9938275178392753E-2</c:v>
                </c:pt>
                <c:pt idx="71">
                  <c:v>7.0283291699663519E-2</c:v>
                </c:pt>
                <c:pt idx="72">
                  <c:v>7.1977861730547155E-2</c:v>
                </c:pt>
                <c:pt idx="73">
                  <c:v>7.4382239716077478E-2</c:v>
                </c:pt>
                <c:pt idx="74">
                  <c:v>7.7512924743363645E-2</c:v>
                </c:pt>
                <c:pt idx="75">
                  <c:v>7.9207543983537243E-2</c:v>
                </c:pt>
                <c:pt idx="76">
                  <c:v>8.2084920784794096E-2</c:v>
                </c:pt>
                <c:pt idx="77">
                  <c:v>8.2284414169522271E-2</c:v>
                </c:pt>
                <c:pt idx="78">
                  <c:v>7.974461903174497E-2</c:v>
                </c:pt>
                <c:pt idx="79">
                  <c:v>7.7480869798521562E-2</c:v>
                </c:pt>
                <c:pt idx="80">
                  <c:v>7.6509886357542398E-2</c:v>
                </c:pt>
                <c:pt idx="81">
                  <c:v>7.7068050111893494E-2</c:v>
                </c:pt>
                <c:pt idx="82">
                  <c:v>7.6969895438792624E-2</c:v>
                </c:pt>
                <c:pt idx="83">
                  <c:v>7.7314724834308249E-2</c:v>
                </c:pt>
                <c:pt idx="84">
                  <c:v>7.7734596817813334E-2</c:v>
                </c:pt>
                <c:pt idx="85">
                  <c:v>7.9436120671499438E-2</c:v>
                </c:pt>
                <c:pt idx="86">
                  <c:v>8.1549437435443628E-2</c:v>
                </c:pt>
                <c:pt idx="87">
                  <c:v>8.288860474241623E-2</c:v>
                </c:pt>
                <c:pt idx="88">
                  <c:v>8.4337524974160166E-2</c:v>
                </c:pt>
                <c:pt idx="89">
                  <c:v>8.4551872718113194E-2</c:v>
                </c:pt>
                <c:pt idx="90">
                  <c:v>8.5453846692973276E-2</c:v>
                </c:pt>
                <c:pt idx="91">
                  <c:v>8.7269334437802049E-2</c:v>
                </c:pt>
                <c:pt idx="92">
                  <c:v>8.7346999057718241E-2</c:v>
                </c:pt>
                <c:pt idx="93">
                  <c:v>8.9376806673344578E-2</c:v>
                </c:pt>
                <c:pt idx="94">
                  <c:v>9.0896769115087941E-2</c:v>
                </c:pt>
                <c:pt idx="95">
                  <c:v>8.5079035269480296E-2</c:v>
                </c:pt>
                <c:pt idx="96">
                  <c:v>7.7800151675072773E-2</c:v>
                </c:pt>
                <c:pt idx="97">
                  <c:v>8.1090067357270701E-2</c:v>
                </c:pt>
                <c:pt idx="98">
                  <c:v>9.2740584898402395E-2</c:v>
                </c:pt>
                <c:pt idx="99">
                  <c:v>8.9406925062431433E-2</c:v>
                </c:pt>
              </c:numCache>
            </c:numRef>
          </c:val>
        </c:ser>
        <c:marker val="1"/>
        <c:axId val="201362048"/>
        <c:axId val="201466624"/>
      </c:lineChart>
      <c:dateAx>
        <c:axId val="201362048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01466624"/>
        <c:crosses val="autoZero"/>
        <c:lblOffset val="100"/>
        <c:baseTimeUnit val="days"/>
        <c:majorUnit val="3"/>
        <c:majorTimeUnit val="days"/>
      </c:dateAx>
      <c:valAx>
        <c:axId val="201466624"/>
        <c:scaling>
          <c:orientation val="minMax"/>
          <c:max val="0.24000000000000016"/>
          <c:min val="6.0000000000000032E-2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0136204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68"/>
          <c:y val="0.21859953208724353"/>
          <c:w val="0.20034820598460448"/>
          <c:h val="0.20415555583507333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 dirty="0">
                <a:latin typeface="Arial"/>
                <a:cs typeface="Arial"/>
              </a:rPr>
              <a:t>Top</a:t>
            </a:r>
            <a:r>
              <a:rPr lang="en-US" sz="2000" baseline="0" dirty="0">
                <a:latin typeface="Arial"/>
                <a:cs typeface="Arial"/>
              </a:rPr>
              <a:t> 1% income </a:t>
            </a:r>
            <a:r>
              <a:rPr lang="en-US" sz="2000" baseline="0" dirty="0" smtClean="0">
                <a:latin typeface="Arial"/>
                <a:cs typeface="Arial"/>
              </a:rPr>
              <a:t>share</a:t>
            </a:r>
            <a:endParaRPr lang="en-US" sz="2000" baseline="0" dirty="0">
              <a:latin typeface="Arial"/>
              <a:cs typeface="Arial"/>
            </a:endParaRP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 dirty="0">
                <a:effectLst/>
              </a:rPr>
              <a:t>South Africa, United States, France</a:t>
            </a:r>
            <a:endParaRPr lang="en-US" sz="2000" dirty="0">
              <a:effectLst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0B_Result_with_dividends'!$ED$13:$ED$114</c:f>
              <c:numCache>
                <c:formatCode>General</c:formatCode>
                <c:ptCount val="102"/>
                <c:pt idx="2">
                  <c:v>0.21354860698581121</c:v>
                </c:pt>
                <c:pt idx="3">
                  <c:v>0.21457838005132052</c:v>
                </c:pt>
                <c:pt idx="4">
                  <c:v>0.2223255854177765</c:v>
                </c:pt>
                <c:pt idx="5">
                  <c:v>0.20560797180340201</c:v>
                </c:pt>
                <c:pt idx="6">
                  <c:v>0.18698120645605679</c:v>
                </c:pt>
                <c:pt idx="7">
                  <c:v>0.19827913922676246</c:v>
                </c:pt>
                <c:pt idx="8">
                  <c:v>0.21230877343540572</c:v>
                </c:pt>
                <c:pt idx="9">
                  <c:v>0.18814646985306224</c:v>
                </c:pt>
                <c:pt idx="10">
                  <c:v>0.1909977338495063</c:v>
                </c:pt>
                <c:pt idx="11">
                  <c:v>0.19507790581012391</c:v>
                </c:pt>
                <c:pt idx="12">
                  <c:v>0.20110058945538692</c:v>
                </c:pt>
                <c:pt idx="13">
                  <c:v>0.19722627166858883</c:v>
                </c:pt>
                <c:pt idx="14">
                  <c:v>0.1953293106604399</c:v>
                </c:pt>
                <c:pt idx="15">
                  <c:v>0.19614455404677961</c:v>
                </c:pt>
                <c:pt idx="16">
                  <c:v>0.19676762873026141</c:v>
                </c:pt>
                <c:pt idx="17">
                  <c:v>0.2003649323580467</c:v>
                </c:pt>
                <c:pt idx="18">
                  <c:v>0.19858418373005926</c:v>
                </c:pt>
                <c:pt idx="19">
                  <c:v>0.19326817683715064</c:v>
                </c:pt>
                <c:pt idx="20">
                  <c:v>0.19033394264785078</c:v>
                </c:pt>
                <c:pt idx="21">
                  <c:v>0.18179091496453192</c:v>
                </c:pt>
                <c:pt idx="22">
                  <c:v>0.18483711729709698</c:v>
                </c:pt>
                <c:pt idx="23">
                  <c:v>0.18137283959171391</c:v>
                </c:pt>
                <c:pt idx="24">
                  <c:v>0.17457138797728641</c:v>
                </c:pt>
                <c:pt idx="25">
                  <c:v>0.16835220937239354</c:v>
                </c:pt>
                <c:pt idx="26">
                  <c:v>0.15836557361893885</c:v>
                </c:pt>
                <c:pt idx="31">
                  <c:v>0.18238427263699095</c:v>
                </c:pt>
                <c:pt idx="32">
                  <c:v>0.20438283265545629</c:v>
                </c:pt>
                <c:pt idx="33">
                  <c:v>0.23613419446451242</c:v>
                </c:pt>
                <c:pt idx="34">
                  <c:v>0.21288800631497698</c:v>
                </c:pt>
                <c:pt idx="35">
                  <c:v>0.22093161006018808</c:v>
                </c:pt>
                <c:pt idx="36">
                  <c:v>0.17739215339433612</c:v>
                </c:pt>
                <c:pt idx="41">
                  <c:v>0.14161951212923421</c:v>
                </c:pt>
                <c:pt idx="42">
                  <c:v>0.14424932748716607</c:v>
                </c:pt>
                <c:pt idx="43">
                  <c:v>0.13920340704575548</c:v>
                </c:pt>
                <c:pt idx="44">
                  <c:v>0.13555764916508234</c:v>
                </c:pt>
                <c:pt idx="45">
                  <c:v>0.12925574827314668</c:v>
                </c:pt>
                <c:pt idx="46">
                  <c:v>0.12592229358920712</c:v>
                </c:pt>
                <c:pt idx="48">
                  <c:v>0.11789876182125222</c:v>
                </c:pt>
                <c:pt idx="50">
                  <c:v>0.13200000000000001</c:v>
                </c:pt>
                <c:pt idx="51">
                  <c:v>0.13671000000000008</c:v>
                </c:pt>
                <c:pt idx="52">
                  <c:v>0.13258</c:v>
                </c:pt>
                <c:pt idx="54">
                  <c:v>0.12634999999999999</c:v>
                </c:pt>
                <c:pt idx="56">
                  <c:v>0.13378999999999999</c:v>
                </c:pt>
                <c:pt idx="58">
                  <c:v>0.12898999999999999</c:v>
                </c:pt>
                <c:pt idx="61">
                  <c:v>0.12938</c:v>
                </c:pt>
                <c:pt idx="62">
                  <c:v>0.12178000000000005</c:v>
                </c:pt>
                <c:pt idx="65">
                  <c:v>0.10353999999999998</c:v>
                </c:pt>
                <c:pt idx="66">
                  <c:v>9.9300000000000041E-2</c:v>
                </c:pt>
                <c:pt idx="67">
                  <c:v>0.10893000000000005</c:v>
                </c:pt>
                <c:pt idx="68">
                  <c:v>0.11349000000000002</c:v>
                </c:pt>
                <c:pt idx="69">
                  <c:v>0.11997999999999998</c:v>
                </c:pt>
                <c:pt idx="70">
                  <c:v>0.1134</c:v>
                </c:pt>
                <c:pt idx="71">
                  <c:v>0.11298999999999994</c:v>
                </c:pt>
                <c:pt idx="72">
                  <c:v>0.10640000000000002</c:v>
                </c:pt>
                <c:pt idx="73">
                  <c:v>0.10352000000000004</c:v>
                </c:pt>
                <c:pt idx="74">
                  <c:v>8.7750000000000064E-2</c:v>
                </c:pt>
                <c:pt idx="75">
                  <c:v>9.8820000000000074E-2</c:v>
                </c:pt>
                <c:pt idx="77">
                  <c:v>9.851000000000007E-2</c:v>
                </c:pt>
                <c:pt idx="78">
                  <c:v>0.10536000000000002</c:v>
                </c:pt>
                <c:pt idx="79">
                  <c:v>0.10564000000000004</c:v>
                </c:pt>
                <c:pt idx="80">
                  <c:v>0.10266000000000004</c:v>
                </c:pt>
                <c:pt idx="89">
                  <c:v>0.16613372461775636</c:v>
                </c:pt>
                <c:pt idx="90">
                  <c:v>0.16920630904262898</c:v>
                </c:pt>
                <c:pt idx="91">
                  <c:v>0.17084081101513993</c:v>
                </c:pt>
                <c:pt idx="92">
                  <c:v>0.17973885708522494</c:v>
                </c:pt>
                <c:pt idx="93">
                  <c:v>0.19002366842603433</c:v>
                </c:pt>
                <c:pt idx="94">
                  <c:v>0.20056359772958612</c:v>
                </c:pt>
                <c:pt idx="95">
                  <c:v>0.19464734393349375</c:v>
                </c:pt>
                <c:pt idx="96">
                  <c:v>0.18284383227449053</c:v>
                </c:pt>
                <c:pt idx="97">
                  <c:v>0.18541273066596239</c:v>
                </c:pt>
                <c:pt idx="98">
                  <c:v>0.18459513548432585</c:v>
                </c:pt>
                <c:pt idx="99">
                  <c:v>0.19212811446064823</c:v>
                </c:pt>
              </c:numCache>
            </c:numRef>
          </c:val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0B_Result_with_dividends'!$DY$13:$DY$114</c:f>
              <c:numCache>
                <c:formatCode>General</c:formatCode>
                <c:ptCount val="102"/>
                <c:pt idx="0">
                  <c:v>0.17960000000000001</c:v>
                </c:pt>
                <c:pt idx="1">
                  <c:v>0.18160000000000001</c:v>
                </c:pt>
                <c:pt idx="2">
                  <c:v>0.17580000000000001</c:v>
                </c:pt>
                <c:pt idx="3">
                  <c:v>0.18570000000000009</c:v>
                </c:pt>
                <c:pt idx="4">
                  <c:v>0.1760000000000001</c:v>
                </c:pt>
                <c:pt idx="5">
                  <c:v>0.15880000000000008</c:v>
                </c:pt>
                <c:pt idx="6">
                  <c:v>0.15870000000000006</c:v>
                </c:pt>
                <c:pt idx="7">
                  <c:v>0.14460000000000001</c:v>
                </c:pt>
                <c:pt idx="8">
                  <c:v>0.15470000000000009</c:v>
                </c:pt>
                <c:pt idx="9">
                  <c:v>0.16289999999999999</c:v>
                </c:pt>
                <c:pt idx="10">
                  <c:v>0.14990000000000009</c:v>
                </c:pt>
                <c:pt idx="11">
                  <c:v>0.16320000000000001</c:v>
                </c:pt>
                <c:pt idx="12">
                  <c:v>0.1760000000000001</c:v>
                </c:pt>
                <c:pt idx="13">
                  <c:v>0.18010000000000001</c:v>
                </c:pt>
                <c:pt idx="14">
                  <c:v>0.18680000000000008</c:v>
                </c:pt>
                <c:pt idx="15">
                  <c:v>0.19600000000000001</c:v>
                </c:pt>
                <c:pt idx="16">
                  <c:v>0.18420000000000011</c:v>
                </c:pt>
                <c:pt idx="17">
                  <c:v>0.16420000000000001</c:v>
                </c:pt>
                <c:pt idx="18">
                  <c:v>0.15270000000000009</c:v>
                </c:pt>
                <c:pt idx="19">
                  <c:v>0.15480000000000008</c:v>
                </c:pt>
                <c:pt idx="20">
                  <c:v>0.15770000000000009</c:v>
                </c:pt>
                <c:pt idx="21">
                  <c:v>0.15870000000000006</c:v>
                </c:pt>
                <c:pt idx="22">
                  <c:v>0.15630000000000008</c:v>
                </c:pt>
                <c:pt idx="23">
                  <c:v>0.17640000000000008</c:v>
                </c:pt>
                <c:pt idx="24">
                  <c:v>0.16450000000000001</c:v>
                </c:pt>
                <c:pt idx="25">
                  <c:v>0.14730000000000001</c:v>
                </c:pt>
                <c:pt idx="26">
                  <c:v>0.15390000000000009</c:v>
                </c:pt>
                <c:pt idx="27">
                  <c:v>0.15730000000000008</c:v>
                </c:pt>
                <c:pt idx="28">
                  <c:v>0.15010000000000001</c:v>
                </c:pt>
                <c:pt idx="29">
                  <c:v>0.12909999999999999</c:v>
                </c:pt>
                <c:pt idx="30">
                  <c:v>0.1148</c:v>
                </c:pt>
                <c:pt idx="31">
                  <c:v>0.10539999999999998</c:v>
                </c:pt>
                <c:pt idx="32">
                  <c:v>0.11070000000000002</c:v>
                </c:pt>
                <c:pt idx="33">
                  <c:v>0.11760000000000002</c:v>
                </c:pt>
                <c:pt idx="34">
                  <c:v>0.10949999999999999</c:v>
                </c:pt>
                <c:pt idx="35">
                  <c:v>0.11269999999999998</c:v>
                </c:pt>
                <c:pt idx="36">
                  <c:v>0.10949999999999999</c:v>
                </c:pt>
                <c:pt idx="37">
                  <c:v>0.11359999999999998</c:v>
                </c:pt>
                <c:pt idx="38">
                  <c:v>0.10520000000000004</c:v>
                </c:pt>
                <c:pt idx="39">
                  <c:v>9.760000000000002E-2</c:v>
                </c:pt>
                <c:pt idx="40">
                  <c:v>9.0800000000000006E-2</c:v>
                </c:pt>
                <c:pt idx="41">
                  <c:v>9.3900000000000067E-2</c:v>
                </c:pt>
                <c:pt idx="42">
                  <c:v>9.180000000000002E-2</c:v>
                </c:pt>
                <c:pt idx="43">
                  <c:v>9.0900000000000022E-2</c:v>
                </c:pt>
                <c:pt idx="44">
                  <c:v>8.9800000000000046E-2</c:v>
                </c:pt>
                <c:pt idx="45">
                  <c:v>8.8300000000000045E-2</c:v>
                </c:pt>
                <c:pt idx="46">
                  <c:v>8.7500000000000008E-2</c:v>
                </c:pt>
                <c:pt idx="47">
                  <c:v>8.3600000000000077E-2</c:v>
                </c:pt>
                <c:pt idx="48">
                  <c:v>8.3400000000000002E-2</c:v>
                </c:pt>
                <c:pt idx="49">
                  <c:v>8.2700000000000023E-2</c:v>
                </c:pt>
                <c:pt idx="50">
                  <c:v>8.1600000000000006E-2</c:v>
                </c:pt>
                <c:pt idx="51">
                  <c:v>8.0200000000000021E-2</c:v>
                </c:pt>
                <c:pt idx="52">
                  <c:v>8.0700000000000008E-2</c:v>
                </c:pt>
                <c:pt idx="53">
                  <c:v>8.3700000000000066E-2</c:v>
                </c:pt>
                <c:pt idx="54">
                  <c:v>8.43E-2</c:v>
                </c:pt>
                <c:pt idx="55">
                  <c:v>8.3500000000000074E-2</c:v>
                </c:pt>
                <c:pt idx="56">
                  <c:v>8.0200000000000021E-2</c:v>
                </c:pt>
                <c:pt idx="57">
                  <c:v>7.8000000000000014E-2</c:v>
                </c:pt>
                <c:pt idx="58">
                  <c:v>7.7900000000000039E-2</c:v>
                </c:pt>
                <c:pt idx="59">
                  <c:v>7.7500000000000013E-2</c:v>
                </c:pt>
                <c:pt idx="60">
                  <c:v>7.7400000000000024E-2</c:v>
                </c:pt>
                <c:pt idx="61">
                  <c:v>8.1200000000000022E-2</c:v>
                </c:pt>
                <c:pt idx="62">
                  <c:v>8.0100000000000005E-2</c:v>
                </c:pt>
                <c:pt idx="63">
                  <c:v>7.8900000000000012E-2</c:v>
                </c:pt>
                <c:pt idx="64">
                  <c:v>7.9000000000000042E-2</c:v>
                </c:pt>
                <c:pt idx="65">
                  <c:v>7.9500000000000043E-2</c:v>
                </c:pt>
                <c:pt idx="66">
                  <c:v>8.0300000000000024E-2</c:v>
                </c:pt>
                <c:pt idx="67">
                  <c:v>8.1800000000000025E-2</c:v>
                </c:pt>
                <c:pt idx="68">
                  <c:v>8.0300000000000024E-2</c:v>
                </c:pt>
                <c:pt idx="69">
                  <c:v>8.3900000000000044E-2</c:v>
                </c:pt>
                <c:pt idx="70">
                  <c:v>8.5900000000000004E-2</c:v>
                </c:pt>
                <c:pt idx="71">
                  <c:v>8.8900000000000048E-2</c:v>
                </c:pt>
                <c:pt idx="72">
                  <c:v>9.0900000000000022E-2</c:v>
                </c:pt>
                <c:pt idx="73">
                  <c:v>9.1300000000000006E-2</c:v>
                </c:pt>
                <c:pt idx="74">
                  <c:v>0.10750000000000004</c:v>
                </c:pt>
                <c:pt idx="75">
                  <c:v>0.13170000000000001</c:v>
                </c:pt>
                <c:pt idx="76">
                  <c:v>0.12609999999999999</c:v>
                </c:pt>
                <c:pt idx="77">
                  <c:v>0.1298</c:v>
                </c:pt>
                <c:pt idx="78">
                  <c:v>0.12170000000000004</c:v>
                </c:pt>
                <c:pt idx="79">
                  <c:v>0.1348</c:v>
                </c:pt>
                <c:pt idx="80">
                  <c:v>0.12820000000000001</c:v>
                </c:pt>
                <c:pt idx="81">
                  <c:v>0.1285</c:v>
                </c:pt>
                <c:pt idx="82">
                  <c:v>0.1353</c:v>
                </c:pt>
                <c:pt idx="83">
                  <c:v>0.1411</c:v>
                </c:pt>
                <c:pt idx="84">
                  <c:v>0.14770000000000008</c:v>
                </c:pt>
                <c:pt idx="85">
                  <c:v>0.15290000000000006</c:v>
                </c:pt>
                <c:pt idx="86">
                  <c:v>0.15870000000000006</c:v>
                </c:pt>
                <c:pt idx="87">
                  <c:v>0.16489999999999999</c:v>
                </c:pt>
                <c:pt idx="88">
                  <c:v>0.15370000000000009</c:v>
                </c:pt>
                <c:pt idx="89">
                  <c:v>0.14990000000000009</c:v>
                </c:pt>
                <c:pt idx="90">
                  <c:v>0.15210000000000001</c:v>
                </c:pt>
                <c:pt idx="91">
                  <c:v>0.16339999999999999</c:v>
                </c:pt>
                <c:pt idx="92">
                  <c:v>0.17680000000000001</c:v>
                </c:pt>
                <c:pt idx="93">
                  <c:v>0.18060000000000001</c:v>
                </c:pt>
                <c:pt idx="94">
                  <c:v>0.18330000000000007</c:v>
                </c:pt>
                <c:pt idx="95">
                  <c:v>0.17890000000000009</c:v>
                </c:pt>
                <c:pt idx="96">
                  <c:v>0.1668</c:v>
                </c:pt>
                <c:pt idx="97">
                  <c:v>0.17450000000000004</c:v>
                </c:pt>
                <c:pt idx="98">
                  <c:v>0.17469999999999999</c:v>
                </c:pt>
                <c:pt idx="99">
                  <c:v>0.18875000000000008</c:v>
                </c:pt>
                <c:pt idx="100">
                  <c:v>0.1754200000000001</c:v>
                </c:pt>
                <c:pt idx="101" formatCode="0.00">
                  <c:v>0.17846000000000009</c:v>
                </c:pt>
              </c:numCache>
            </c:numRef>
          </c:val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0B_Result_with_dividends'!$EI$13:$EI$114</c:f>
              <c:numCache>
                <c:formatCode>General</c:formatCode>
                <c:ptCount val="102"/>
                <c:pt idx="2">
                  <c:v>0.18313808128013676</c:v>
                </c:pt>
                <c:pt idx="3">
                  <c:v>0.20651811892799679</c:v>
                </c:pt>
                <c:pt idx="4">
                  <c:v>0.20086780490159836</c:v>
                </c:pt>
                <c:pt idx="5">
                  <c:v>0.17953285870328908</c:v>
                </c:pt>
                <c:pt idx="6">
                  <c:v>0.19504127374976415</c:v>
                </c:pt>
                <c:pt idx="7">
                  <c:v>0.17949355802927822</c:v>
                </c:pt>
                <c:pt idx="8">
                  <c:v>0.17323888328544113</c:v>
                </c:pt>
                <c:pt idx="9">
                  <c:v>0.1787023553455255</c:v>
                </c:pt>
                <c:pt idx="10">
                  <c:v>0.18907594086913979</c:v>
                </c:pt>
                <c:pt idx="11">
                  <c:v>0.17962788454630249</c:v>
                </c:pt>
                <c:pt idx="12">
                  <c:v>0.1815918291968554</c:v>
                </c:pt>
                <c:pt idx="13">
                  <c:v>0.17822157189589213</c:v>
                </c:pt>
                <c:pt idx="14">
                  <c:v>0.17453662107285134</c:v>
                </c:pt>
                <c:pt idx="15">
                  <c:v>0.17269714350442317</c:v>
                </c:pt>
                <c:pt idx="16">
                  <c:v>0.16152976457732846</c:v>
                </c:pt>
                <c:pt idx="17">
                  <c:v>0.15309219413583569</c:v>
                </c:pt>
                <c:pt idx="18">
                  <c:v>0.14632245113368933</c:v>
                </c:pt>
                <c:pt idx="19">
                  <c:v>0.14795075213608869</c:v>
                </c:pt>
                <c:pt idx="20">
                  <c:v>0.14946280691371761</c:v>
                </c:pt>
                <c:pt idx="21">
                  <c:v>0.15284490936245529</c:v>
                </c:pt>
                <c:pt idx="22">
                  <c:v>0.15396478328398094</c:v>
                </c:pt>
                <c:pt idx="23">
                  <c:v>0.14735733691563499</c:v>
                </c:pt>
                <c:pt idx="24">
                  <c:v>0.14462829567173371</c:v>
                </c:pt>
                <c:pt idx="25">
                  <c:v>0.14271963287588679</c:v>
                </c:pt>
                <c:pt idx="26">
                  <c:v>0.13303231378422928</c:v>
                </c:pt>
                <c:pt idx="27">
                  <c:v>0.13347247650810184</c:v>
                </c:pt>
                <c:pt idx="28">
                  <c:v>0.12883467768914247</c:v>
                </c:pt>
                <c:pt idx="29">
                  <c:v>0.11531239329192998</c:v>
                </c:pt>
                <c:pt idx="30">
                  <c:v>0.10126077354166162</c:v>
                </c:pt>
                <c:pt idx="31">
                  <c:v>8.369120039114035E-2</c:v>
                </c:pt>
                <c:pt idx="32">
                  <c:v>7.5362719698239211E-2</c:v>
                </c:pt>
                <c:pt idx="33">
                  <c:v>9.2239367599236136E-2</c:v>
                </c:pt>
                <c:pt idx="34">
                  <c:v>9.2181932154903834E-2</c:v>
                </c:pt>
                <c:pt idx="35">
                  <c:v>8.7548571029851627E-2</c:v>
                </c:pt>
                <c:pt idx="36">
                  <c:v>9.0096436330807106E-2</c:v>
                </c:pt>
                <c:pt idx="37">
                  <c:v>8.9835502253339472E-2</c:v>
                </c:pt>
                <c:pt idx="38">
                  <c:v>9.0040920735948202E-2</c:v>
                </c:pt>
                <c:pt idx="39">
                  <c:v>9.1606485469860582E-2</c:v>
                </c:pt>
                <c:pt idx="40">
                  <c:v>8.9970017693745699E-2</c:v>
                </c:pt>
                <c:pt idx="41">
                  <c:v>9.1394554399138128E-2</c:v>
                </c:pt>
                <c:pt idx="42">
                  <c:v>9.3287117100297592E-2</c:v>
                </c:pt>
                <c:pt idx="43">
                  <c:v>9.3704744836328721E-2</c:v>
                </c:pt>
                <c:pt idx="44">
                  <c:v>9.3736614734979545E-2</c:v>
                </c:pt>
                <c:pt idx="45">
                  <c:v>9.0082536035174798E-2</c:v>
                </c:pt>
                <c:pt idx="46">
                  <c:v>9.4617679928402268E-2</c:v>
                </c:pt>
                <c:pt idx="47">
                  <c:v>9.7110694321800944E-2</c:v>
                </c:pt>
                <c:pt idx="48">
                  <c:v>9.8761433608745716E-2</c:v>
                </c:pt>
                <c:pt idx="49">
                  <c:v>9.4627985242156168E-2</c:v>
                </c:pt>
                <c:pt idx="50">
                  <c:v>9.4254056898433955E-2</c:v>
                </c:pt>
                <c:pt idx="51">
                  <c:v>9.5598605445592635E-2</c:v>
                </c:pt>
                <c:pt idx="52">
                  <c:v>9.5760615286000772E-2</c:v>
                </c:pt>
                <c:pt idx="53">
                  <c:v>9.3563591355593043E-2</c:v>
                </c:pt>
                <c:pt idx="54">
                  <c:v>9.3570093053227096E-2</c:v>
                </c:pt>
                <c:pt idx="55">
                  <c:v>8.7707261426935482E-2</c:v>
                </c:pt>
                <c:pt idx="56">
                  <c:v>8.5460344805297822E-2</c:v>
                </c:pt>
                <c:pt idx="57">
                  <c:v>8.325341665952822E-2</c:v>
                </c:pt>
                <c:pt idx="58">
                  <c:v>8.4730003955848579E-2</c:v>
                </c:pt>
                <c:pt idx="59">
                  <c:v>8.516851422145065E-2</c:v>
                </c:pt>
                <c:pt idx="60">
                  <c:v>8.8706958092140853E-2</c:v>
                </c:pt>
                <c:pt idx="61">
                  <c:v>8.5041146853406427E-2</c:v>
                </c:pt>
                <c:pt idx="62">
                  <c:v>8.4771159546742747E-2</c:v>
                </c:pt>
                <c:pt idx="63">
                  <c:v>8.4401763373863764E-2</c:v>
                </c:pt>
                <c:pt idx="64">
                  <c:v>7.7916117974323046E-2</c:v>
                </c:pt>
                <c:pt idx="65">
                  <c:v>7.7961400238382494E-2</c:v>
                </c:pt>
                <c:pt idx="66">
                  <c:v>7.8248946496542515E-2</c:v>
                </c:pt>
                <c:pt idx="67">
                  <c:v>7.6345470971808854E-2</c:v>
                </c:pt>
                <c:pt idx="68">
                  <c:v>7.5527210935267902E-2</c:v>
                </c:pt>
                <c:pt idx="69">
                  <c:v>7.0706846863144129E-2</c:v>
                </c:pt>
                <c:pt idx="70">
                  <c:v>6.9938275178392753E-2</c:v>
                </c:pt>
                <c:pt idx="71">
                  <c:v>7.0283291699663519E-2</c:v>
                </c:pt>
                <c:pt idx="72">
                  <c:v>7.1977861730547155E-2</c:v>
                </c:pt>
                <c:pt idx="73">
                  <c:v>7.4382239716077478E-2</c:v>
                </c:pt>
                <c:pt idx="74">
                  <c:v>7.7512924743363645E-2</c:v>
                </c:pt>
                <c:pt idx="75">
                  <c:v>7.9207543983537243E-2</c:v>
                </c:pt>
                <c:pt idx="76">
                  <c:v>8.2084920784794096E-2</c:v>
                </c:pt>
                <c:pt idx="77">
                  <c:v>8.2284414169522271E-2</c:v>
                </c:pt>
                <c:pt idx="78">
                  <c:v>7.974461903174497E-2</c:v>
                </c:pt>
                <c:pt idx="79">
                  <c:v>7.7480869798521562E-2</c:v>
                </c:pt>
                <c:pt idx="80">
                  <c:v>7.6509886357542398E-2</c:v>
                </c:pt>
                <c:pt idx="81">
                  <c:v>7.7068050111893494E-2</c:v>
                </c:pt>
                <c:pt idx="82">
                  <c:v>7.6969895438792624E-2</c:v>
                </c:pt>
                <c:pt idx="83">
                  <c:v>7.7314724834308249E-2</c:v>
                </c:pt>
                <c:pt idx="84">
                  <c:v>7.7734596817813334E-2</c:v>
                </c:pt>
                <c:pt idx="85">
                  <c:v>7.9436120671499438E-2</c:v>
                </c:pt>
                <c:pt idx="86">
                  <c:v>8.1549437435443628E-2</c:v>
                </c:pt>
                <c:pt idx="87">
                  <c:v>8.288860474241623E-2</c:v>
                </c:pt>
                <c:pt idx="88">
                  <c:v>8.4337524974160166E-2</c:v>
                </c:pt>
                <c:pt idx="89">
                  <c:v>8.4551872718113194E-2</c:v>
                </c:pt>
                <c:pt idx="90">
                  <c:v>8.5453846692973276E-2</c:v>
                </c:pt>
                <c:pt idx="91">
                  <c:v>8.7269334437802049E-2</c:v>
                </c:pt>
                <c:pt idx="92">
                  <c:v>8.7346999057718241E-2</c:v>
                </c:pt>
                <c:pt idx="93">
                  <c:v>8.9376806673344578E-2</c:v>
                </c:pt>
                <c:pt idx="94">
                  <c:v>9.0896769115087941E-2</c:v>
                </c:pt>
                <c:pt idx="95">
                  <c:v>8.5079035269480296E-2</c:v>
                </c:pt>
                <c:pt idx="96">
                  <c:v>7.7800151675072773E-2</c:v>
                </c:pt>
                <c:pt idx="97">
                  <c:v>8.1090067357270701E-2</c:v>
                </c:pt>
                <c:pt idx="98">
                  <c:v>9.2740584898402395E-2</c:v>
                </c:pt>
                <c:pt idx="99">
                  <c:v>8.9406925062431433E-2</c:v>
                </c:pt>
              </c:numCache>
            </c:numRef>
          </c:val>
        </c:ser>
        <c:marker val="1"/>
        <c:axId val="214032384"/>
        <c:axId val="214034304"/>
      </c:lineChart>
      <c:dateAx>
        <c:axId val="21403238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14034304"/>
        <c:crosses val="autoZero"/>
        <c:lblOffset val="100"/>
        <c:baseTimeUnit val="days"/>
        <c:majorUnit val="3"/>
        <c:majorTimeUnit val="days"/>
      </c:dateAx>
      <c:valAx>
        <c:axId val="214034304"/>
        <c:scaling>
          <c:orientation val="minMax"/>
          <c:max val="0.24000000000000016"/>
          <c:min val="6.0000000000000032E-2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 of top 1% in total pretax income</a:t>
                </a: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1403238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758046962092725"/>
          <c:y val="0.16867940429171588"/>
          <c:w val="0.21014115506126946"/>
          <c:h val="0.28602456541973836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United States, France</a:t>
            </a:r>
            <a:endParaRPr lang="en-US" sz="2000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568381001899106"/>
          <c:y val="0.13618210862619809"/>
          <c:w val="0.87312424817910739"/>
          <c:h val="0.75847305728157932"/>
        </c:manualLayout>
      </c:layout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0.49947243652200696</c:v>
                </c:pt>
                <c:pt idx="42">
                  <c:v>0.50129746138462616</c:v>
                </c:pt>
                <c:pt idx="43">
                  <c:v>0.49517411688813112</c:v>
                </c:pt>
                <c:pt idx="44">
                  <c:v>0.49282408884891843</c:v>
                </c:pt>
                <c:pt idx="45">
                  <c:v>0.48382111021714747</c:v>
                </c:pt>
                <c:pt idx="46">
                  <c:v>0.47009865643402576</c:v>
                </c:pt>
                <c:pt idx="48">
                  <c:v>0.44314713214895785</c:v>
                </c:pt>
                <c:pt idx="50">
                  <c:v>0.48007400000000017</c:v>
                </c:pt>
                <c:pt idx="51">
                  <c:v>0.49914200000000014</c:v>
                </c:pt>
                <c:pt idx="52">
                  <c:v>0.49666400000000022</c:v>
                </c:pt>
                <c:pt idx="54">
                  <c:v>0.48955200000000021</c:v>
                </c:pt>
                <c:pt idx="56">
                  <c:v>0.49512400000000018</c:v>
                </c:pt>
                <c:pt idx="58">
                  <c:v>0.49660800000000022</c:v>
                </c:pt>
                <c:pt idx="61">
                  <c:v>0.48769000000000007</c:v>
                </c:pt>
                <c:pt idx="62">
                  <c:v>0.48578600000000016</c:v>
                </c:pt>
                <c:pt idx="65">
                  <c:v>0.44070600000000004</c:v>
                </c:pt>
                <c:pt idx="66">
                  <c:v>0.41699000000000008</c:v>
                </c:pt>
                <c:pt idx="67">
                  <c:v>0.42816200000000021</c:v>
                </c:pt>
                <c:pt idx="68">
                  <c:v>0.45096800000000015</c:v>
                </c:pt>
                <c:pt idx="69">
                  <c:v>0.46442200000000017</c:v>
                </c:pt>
                <c:pt idx="70">
                  <c:v>0.43288000000000038</c:v>
                </c:pt>
                <c:pt idx="71">
                  <c:v>0.43736000000000025</c:v>
                </c:pt>
                <c:pt idx="72">
                  <c:v>0.41326600000000002</c:v>
                </c:pt>
                <c:pt idx="73">
                  <c:v>0.40453000000000006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0.42518000000000017</c:v>
                </c:pt>
                <c:pt idx="80">
                  <c:v>0.40524400000000005</c:v>
                </c:pt>
                <c:pt idx="89" formatCode="0.00">
                  <c:v>0.53452082980413651</c:v>
                </c:pt>
                <c:pt idx="90" formatCode="0.00">
                  <c:v>0.54667921507251882</c:v>
                </c:pt>
                <c:pt idx="91" formatCode="0.00">
                  <c:v>0.54852654331960649</c:v>
                </c:pt>
                <c:pt idx="92" formatCode="0.00">
                  <c:v>0.56778310028738499</c:v>
                </c:pt>
                <c:pt idx="93" formatCode="0.00">
                  <c:v>0.58605293972633477</c:v>
                </c:pt>
                <c:pt idx="94" formatCode="0.00">
                  <c:v>0.60931161557159985</c:v>
                </c:pt>
                <c:pt idx="95" formatCode="0.00">
                  <c:v>0.59167184610458534</c:v>
                </c:pt>
                <c:pt idx="96" formatCode="0.00">
                  <c:v>0.58361566339913762</c:v>
                </c:pt>
                <c:pt idx="97" formatCode="0.00">
                  <c:v>0.60673997704747684</c:v>
                </c:pt>
                <c:pt idx="98" formatCode="0.00">
                  <c:v>0.61779815623125112</c:v>
                </c:pt>
                <c:pt idx="99" formatCode="0.00">
                  <c:v>0.65082890666558424</c:v>
                </c:pt>
              </c:numCache>
            </c:numRef>
          </c:val>
        </c:ser>
        <c:ser>
          <c:idx val="1"/>
          <c:order val="1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0.40287041875222601</c:v>
                </c:pt>
                <c:pt idx="5" formatCode="0.00">
                  <c:v>0.39903727512022596</c:v>
                </c:pt>
                <c:pt idx="6" formatCode="0.00">
                  <c:v>0.39481324015339331</c:v>
                </c:pt>
                <c:pt idx="7" formatCode="0.00">
                  <c:v>0.3810038743776929</c:v>
                </c:pt>
                <c:pt idx="8" formatCode="0.00">
                  <c:v>0.42859726639973689</c:v>
                </c:pt>
                <c:pt idx="9" formatCode="0.00">
                  <c:v>0.42948553427651281</c:v>
                </c:pt>
                <c:pt idx="10" formatCode="0.00">
                  <c:v>0.40589552069786033</c:v>
                </c:pt>
                <c:pt idx="11" formatCode="0.00">
                  <c:v>0.43263914655396829</c:v>
                </c:pt>
                <c:pt idx="12" formatCode="0.00">
                  <c:v>0.44166809347302</c:v>
                </c:pt>
                <c:pt idx="13" formatCode="0.00">
                  <c:v>0.44068985279853873</c:v>
                </c:pt>
                <c:pt idx="14" formatCode="0.00">
                  <c:v>0.44665733319579376</c:v>
                </c:pt>
                <c:pt idx="15" formatCode="0.00">
                  <c:v>0.46093182150666606</c:v>
                </c:pt>
                <c:pt idx="16" formatCode="0.00">
                  <c:v>0.43758403603469137</c:v>
                </c:pt>
                <c:pt idx="17" formatCode="0.00">
                  <c:v>0.43073474553390645</c:v>
                </c:pt>
                <c:pt idx="18" formatCode="0.00">
                  <c:v>0.44404993839685281</c:v>
                </c:pt>
                <c:pt idx="19" formatCode="0.00">
                  <c:v>0.46300525871050513</c:v>
                </c:pt>
                <c:pt idx="20" formatCode="0.00">
                  <c:v>0.4502642950570353</c:v>
                </c:pt>
                <c:pt idx="21" formatCode="0.00">
                  <c:v>0.45155076643858927</c:v>
                </c:pt>
                <c:pt idx="22" formatCode="0.00">
                  <c:v>0.43392987272768563</c:v>
                </c:pt>
                <c:pt idx="23" formatCode="0.00">
                  <c:v>0.44772366982564044</c:v>
                </c:pt>
                <c:pt idx="24" formatCode="0.00">
                  <c:v>0.43347879853345322</c:v>
                </c:pt>
                <c:pt idx="25" formatCode="0.00">
                  <c:v>0.43000890492514143</c:v>
                </c:pt>
                <c:pt idx="26" formatCode="0.00">
                  <c:v>0.44568898172963584</c:v>
                </c:pt>
                <c:pt idx="27" formatCode="0.00">
                  <c:v>0.44426637504743138</c:v>
                </c:pt>
                <c:pt idx="28" formatCode="0.00">
                  <c:v>0.41019314576353089</c:v>
                </c:pt>
                <c:pt idx="29" formatCode="0.00">
                  <c:v>0.35494183119366496</c:v>
                </c:pt>
                <c:pt idx="30" formatCode="0.00">
                  <c:v>0.3266992319887661</c:v>
                </c:pt>
                <c:pt idx="31" formatCode="0.00">
                  <c:v>0.31548869949228253</c:v>
                </c:pt>
                <c:pt idx="32" formatCode="0.00">
                  <c:v>0.32644588706207528</c:v>
                </c:pt>
                <c:pt idx="33" formatCode="0.00">
                  <c:v>0.34616394068930384</c:v>
                </c:pt>
                <c:pt idx="34" formatCode="0.00">
                  <c:v>0.33017177593435626</c:v>
                </c:pt>
                <c:pt idx="35" formatCode="0.00">
                  <c:v>0.33720637645202828</c:v>
                </c:pt>
                <c:pt idx="36" formatCode="0.00">
                  <c:v>0.33763098095195476</c:v>
                </c:pt>
                <c:pt idx="37" formatCode="0.00">
                  <c:v>0.3387110061039913</c:v>
                </c:pt>
                <c:pt idx="38" formatCode="0.00">
                  <c:v>0.32819965101679383</c:v>
                </c:pt>
                <c:pt idx="39" formatCode="0.00">
                  <c:v>0.32073962097575531</c:v>
                </c:pt>
                <c:pt idx="40" formatCode="0.00">
                  <c:v>0.31380431868356246</c:v>
                </c:pt>
                <c:pt idx="41" formatCode="0.00">
                  <c:v>0.32119310731545314</c:v>
                </c:pt>
                <c:pt idx="42" formatCode="0.00">
                  <c:v>0.31772074577461346</c:v>
                </c:pt>
                <c:pt idx="43" formatCode="0.00">
                  <c:v>0.3180602399018449</c:v>
                </c:pt>
                <c:pt idx="44" formatCode="0.00">
                  <c:v>0.31687309376554545</c:v>
                </c:pt>
                <c:pt idx="45" formatCode="0.00">
                  <c:v>0.32112269096927593</c:v>
                </c:pt>
                <c:pt idx="46" formatCode="0.00">
                  <c:v>0.32033287948024958</c:v>
                </c:pt>
                <c:pt idx="47" formatCode="0.00">
                  <c:v>0.31657437586134002</c:v>
                </c:pt>
                <c:pt idx="48" formatCode="0.00">
                  <c:v>0.3189621147395264</c:v>
                </c:pt>
                <c:pt idx="49" formatCode="0.00">
                  <c:v>0.32043825702061046</c:v>
                </c:pt>
                <c:pt idx="50" formatCode="0.00">
                  <c:v>0.32009622322001491</c:v>
                </c:pt>
                <c:pt idx="51" formatCode="0.00">
                  <c:v>0.3163931788720884</c:v>
                </c:pt>
                <c:pt idx="52" formatCode="0.00">
                  <c:v>0.31518188292699295</c:v>
                </c:pt>
                <c:pt idx="53" formatCode="0.00">
                  <c:v>0.31981545180751791</c:v>
                </c:pt>
                <c:pt idx="54" formatCode="0.00">
                  <c:v>0.32045836973648278</c:v>
                </c:pt>
                <c:pt idx="55" formatCode="0.00">
                  <c:v>0.31982618841599025</c:v>
                </c:pt>
                <c:pt idx="56" formatCode="0.00">
                  <c:v>0.31820875705120688</c:v>
                </c:pt>
                <c:pt idx="57" formatCode="0.00">
                  <c:v>0.3151365994534952</c:v>
                </c:pt>
                <c:pt idx="58" formatCode="0.00">
                  <c:v>0.31753884586626674</c:v>
                </c:pt>
                <c:pt idx="59" formatCode="0.00">
                  <c:v>0.31623366972075401</c:v>
                </c:pt>
                <c:pt idx="60" formatCode="0.00">
                  <c:v>0.31853612004803789</c:v>
                </c:pt>
                <c:pt idx="61" formatCode="0.00">
                  <c:v>0.32359587527246186</c:v>
                </c:pt>
                <c:pt idx="62" formatCode="0.00">
                  <c:v>0.32621103240656679</c:v>
                </c:pt>
                <c:pt idx="63" formatCode="0.00">
                  <c:v>0.32417663780373396</c:v>
                </c:pt>
                <c:pt idx="64" formatCode="0.00">
                  <c:v>0.32434785235141861</c:v>
                </c:pt>
                <c:pt idx="65" formatCode="0.00">
                  <c:v>0.3244034556930343</c:v>
                </c:pt>
                <c:pt idx="66" formatCode="0.00">
                  <c:v>0.32345607896148193</c:v>
                </c:pt>
                <c:pt idx="67" formatCode="0.00">
                  <c:v>0.32865505425163583</c:v>
                </c:pt>
                <c:pt idx="68" formatCode="0.00">
                  <c:v>0.32717331712909276</c:v>
                </c:pt>
                <c:pt idx="69" formatCode="0.00">
                  <c:v>0.33218018943864852</c:v>
                </c:pt>
                <c:pt idx="70" formatCode="0.00">
                  <c:v>0.33691388139433359</c:v>
                </c:pt>
                <c:pt idx="71" formatCode="0.00">
                  <c:v>0.33947176668124873</c:v>
                </c:pt>
                <c:pt idx="72" formatCode="0.00">
                  <c:v>0.34251769473311022</c:v>
                </c:pt>
                <c:pt idx="73" formatCode="0.00">
                  <c:v>0.34568578833279112</c:v>
                </c:pt>
                <c:pt idx="74" formatCode="0.00">
                  <c:v>0.36482882411028617</c:v>
                </c:pt>
                <c:pt idx="75" formatCode="0.00">
                  <c:v>0.38626673931240696</c:v>
                </c:pt>
                <c:pt idx="76" formatCode="0.00">
                  <c:v>0.38470729689858546</c:v>
                </c:pt>
                <c:pt idx="77" formatCode="0.00">
                  <c:v>0.38836845589833785</c:v>
                </c:pt>
                <c:pt idx="78" formatCode="0.00">
                  <c:v>0.38380981251828078</c:v>
                </c:pt>
                <c:pt idx="79" formatCode="0.00">
                  <c:v>0.39817900537735812</c:v>
                </c:pt>
                <c:pt idx="80" formatCode="0.00">
                  <c:v>0.39481689855076219</c:v>
                </c:pt>
                <c:pt idx="81" formatCode="0.00">
                  <c:v>0.39596851978506137</c:v>
                </c:pt>
                <c:pt idx="82" formatCode="0.00">
                  <c:v>0.40540000000000015</c:v>
                </c:pt>
                <c:pt idx="83" formatCode="0.00">
                  <c:v>0.41160000000000002</c:v>
                </c:pt>
                <c:pt idx="84" formatCode="0.00">
                  <c:v>0.41730000000000012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0.43110000000000015</c:v>
                </c:pt>
                <c:pt idx="88" formatCode="0.00">
                  <c:v>0.42230000000000012</c:v>
                </c:pt>
                <c:pt idx="89" formatCode="0.00">
                  <c:v>0.42364000000000002</c:v>
                </c:pt>
                <c:pt idx="90" formatCode="0.00">
                  <c:v>0.42762000000000017</c:v>
                </c:pt>
                <c:pt idx="91" formatCode="0.00">
                  <c:v>0.43643000000000021</c:v>
                </c:pt>
                <c:pt idx="92" formatCode="0.00">
                  <c:v>0.44939000000000001</c:v>
                </c:pt>
                <c:pt idx="93" formatCode="0.00">
                  <c:v>0.45498000000000016</c:v>
                </c:pt>
                <c:pt idx="94" formatCode="0.00">
                  <c:v>0.45666000000000001</c:v>
                </c:pt>
                <c:pt idx="95" formatCode="0.00">
                  <c:v>0.45963000000000004</c:v>
                </c:pt>
                <c:pt idx="96" formatCode="0.00">
                  <c:v>0.45468000000000008</c:v>
                </c:pt>
                <c:pt idx="97" formatCode="0.00">
                  <c:v>0.46352000000000021</c:v>
                </c:pt>
                <c:pt idx="98" formatCode="0.00">
                  <c:v>0.46630000000000021</c:v>
                </c:pt>
                <c:pt idx="99" formatCode="0.00">
                  <c:v>0.47759000000000001</c:v>
                </c:pt>
                <c:pt idx="100" formatCode="0.00">
                  <c:v>0.47012000000000015</c:v>
                </c:pt>
                <c:pt idx="101" formatCode="0.00">
                  <c:v>0.47187000000000018</c:v>
                </c:pt>
              </c:numCache>
            </c:numRef>
          </c:val>
        </c:ser>
        <c:ser>
          <c:idx val="2"/>
          <c:order val="2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0.42249849587480309</c:v>
                </c:pt>
                <c:pt idx="7">
                  <c:v>0.39594274803392848</c:v>
                </c:pt>
                <c:pt idx="8">
                  <c:v>0.39698702008522252</c:v>
                </c:pt>
                <c:pt idx="9">
                  <c:v>0.41539936573612518</c:v>
                </c:pt>
                <c:pt idx="10">
                  <c:v>0.43539070802215207</c:v>
                </c:pt>
                <c:pt idx="11">
                  <c:v>0.4213859923813304</c:v>
                </c:pt>
                <c:pt idx="12">
                  <c:v>0.44070203181482032</c:v>
                </c:pt>
                <c:pt idx="13">
                  <c:v>0.42060637976235166</c:v>
                </c:pt>
                <c:pt idx="14">
                  <c:v>0.42950854670407423</c:v>
                </c:pt>
                <c:pt idx="15">
                  <c:v>0.42753193051981631</c:v>
                </c:pt>
                <c:pt idx="16">
                  <c:v>0.41586274570338438</c:v>
                </c:pt>
                <c:pt idx="17">
                  <c:v>0.41081592274227191</c:v>
                </c:pt>
                <c:pt idx="18">
                  <c:v>0.41119279777292045</c:v>
                </c:pt>
                <c:pt idx="19">
                  <c:v>0.43435375228223366</c:v>
                </c:pt>
                <c:pt idx="20">
                  <c:v>0.44871425830951245</c:v>
                </c:pt>
                <c:pt idx="21">
                  <c:v>0.46007125853566572</c:v>
                </c:pt>
                <c:pt idx="22">
                  <c:v>0.46606008918790454</c:v>
                </c:pt>
                <c:pt idx="23">
                  <c:v>0.44098798667461597</c:v>
                </c:pt>
                <c:pt idx="24">
                  <c:v>0.42899277279281839</c:v>
                </c:pt>
                <c:pt idx="25">
                  <c:v>0.42523814431378493</c:v>
                </c:pt>
                <c:pt idx="26">
                  <c:v>0.38236966481306828</c:v>
                </c:pt>
                <c:pt idx="27">
                  <c:v>0.39107157661280978</c:v>
                </c:pt>
                <c:pt idx="28">
                  <c:v>0.3869524718114753</c:v>
                </c:pt>
                <c:pt idx="29">
                  <c:v>0.35037262693544846</c:v>
                </c:pt>
                <c:pt idx="30">
                  <c:v>0.32256486104877408</c:v>
                </c:pt>
                <c:pt idx="31">
                  <c:v>0.29424963016237854</c:v>
                </c:pt>
                <c:pt idx="32">
                  <c:v>0.2969962372163753</c:v>
                </c:pt>
                <c:pt idx="33">
                  <c:v>0.32868518305824257</c:v>
                </c:pt>
                <c:pt idx="34">
                  <c:v>0.33200927026242916</c:v>
                </c:pt>
                <c:pt idx="35">
                  <c:v>0.32345445320808708</c:v>
                </c:pt>
                <c:pt idx="36">
                  <c:v>0.32199476100919638</c:v>
                </c:pt>
                <c:pt idx="37">
                  <c:v>0.31974708737552882</c:v>
                </c:pt>
                <c:pt idx="38">
                  <c:v>0.32928333393659281</c:v>
                </c:pt>
                <c:pt idx="39">
                  <c:v>0.33185626477091379</c:v>
                </c:pt>
                <c:pt idx="40">
                  <c:v>0.32892938749342443</c:v>
                </c:pt>
                <c:pt idx="41">
                  <c:v>0.33534358029952804</c:v>
                </c:pt>
                <c:pt idx="42">
                  <c:v>0.34420014519609354</c:v>
                </c:pt>
                <c:pt idx="43">
                  <c:v>0.34362402979681722</c:v>
                </c:pt>
                <c:pt idx="44">
                  <c:v>0.34743414276310169</c:v>
                </c:pt>
                <c:pt idx="45">
                  <c:v>0.34052219553661345</c:v>
                </c:pt>
                <c:pt idx="46">
                  <c:v>0.35881349720950934</c:v>
                </c:pt>
                <c:pt idx="47">
                  <c:v>0.36109214123000438</c:v>
                </c:pt>
                <c:pt idx="48">
                  <c:v>0.36819916903217037</c:v>
                </c:pt>
                <c:pt idx="49">
                  <c:v>0.35875626167833302</c:v>
                </c:pt>
                <c:pt idx="50">
                  <c:v>0.36406939049433634</c:v>
                </c:pt>
                <c:pt idx="51">
                  <c:v>0.36836079582167908</c:v>
                </c:pt>
                <c:pt idx="52">
                  <c:v>0.37146049249360258</c:v>
                </c:pt>
                <c:pt idx="53">
                  <c:v>0.36455538299779838</c:v>
                </c:pt>
                <c:pt idx="54">
                  <c:v>0.36206430389004013</c:v>
                </c:pt>
                <c:pt idx="55">
                  <c:v>0.3480445207883629</c:v>
                </c:pt>
                <c:pt idx="56">
                  <c:v>0.33959197506327543</c:v>
                </c:pt>
                <c:pt idx="57">
                  <c:v>0.33140288068554541</c:v>
                </c:pt>
                <c:pt idx="58">
                  <c:v>0.33351298582032718</c:v>
                </c:pt>
                <c:pt idx="59">
                  <c:v>0.33030805816086922</c:v>
                </c:pt>
                <c:pt idx="60">
                  <c:v>0.33895350178088807</c:v>
                </c:pt>
                <c:pt idx="61">
                  <c:v>0.33325324935356498</c:v>
                </c:pt>
                <c:pt idx="62">
                  <c:v>0.33411248606870392</c:v>
                </c:pt>
                <c:pt idx="63">
                  <c:v>0.33189502220934991</c:v>
                </c:pt>
                <c:pt idx="64">
                  <c:v>0.3168119801999052</c:v>
                </c:pt>
                <c:pt idx="65">
                  <c:v>0.31377664495458851</c:v>
                </c:pt>
                <c:pt idx="66">
                  <c:v>0.31033900914610385</c:v>
                </c:pt>
                <c:pt idx="67">
                  <c:v>0.30694545027151865</c:v>
                </c:pt>
                <c:pt idx="68">
                  <c:v>0.30732513286701152</c:v>
                </c:pt>
                <c:pt idx="69">
                  <c:v>0.29933451936148348</c:v>
                </c:pt>
                <c:pt idx="70">
                  <c:v>0.30432039640035341</c:v>
                </c:pt>
                <c:pt idx="71">
                  <c:v>0.3051530581253068</c:v>
                </c:pt>
                <c:pt idx="72">
                  <c:v>0.31046211730179607</c:v>
                </c:pt>
                <c:pt idx="73">
                  <c:v>0.31394006776625255</c:v>
                </c:pt>
                <c:pt idx="74">
                  <c:v>0.31727751308867741</c:v>
                </c:pt>
                <c:pt idx="75">
                  <c:v>0.32088306480022444</c:v>
                </c:pt>
                <c:pt idx="76">
                  <c:v>0.32418924289368978</c:v>
                </c:pt>
                <c:pt idx="77">
                  <c:v>0.32638539524546994</c:v>
                </c:pt>
                <c:pt idx="78">
                  <c:v>0.32439992133111645</c:v>
                </c:pt>
                <c:pt idx="79">
                  <c:v>0.32230552040852189</c:v>
                </c:pt>
                <c:pt idx="80">
                  <c:v>0.32217052116459383</c:v>
                </c:pt>
                <c:pt idx="81">
                  <c:v>0.3236651269509363</c:v>
                </c:pt>
                <c:pt idx="82">
                  <c:v>0.32406165463650721</c:v>
                </c:pt>
                <c:pt idx="83">
                  <c:v>0.32038830288707709</c:v>
                </c:pt>
                <c:pt idx="84">
                  <c:v>0.32166298035916518</c:v>
                </c:pt>
                <c:pt idx="85">
                  <c:v>0.32591399143706951</c:v>
                </c:pt>
                <c:pt idx="86">
                  <c:v>0.32999728775717546</c:v>
                </c:pt>
                <c:pt idx="87">
                  <c:v>0.33048545633967835</c:v>
                </c:pt>
                <c:pt idx="88">
                  <c:v>0.33093756649366907</c:v>
                </c:pt>
                <c:pt idx="89">
                  <c:v>0.33032691877097203</c:v>
                </c:pt>
                <c:pt idx="90">
                  <c:v>0.33114680567517096</c:v>
                </c:pt>
                <c:pt idx="91">
                  <c:v>0.33454738849720983</c:v>
                </c:pt>
                <c:pt idx="92">
                  <c:v>0.32886210559666351</c:v>
                </c:pt>
                <c:pt idx="93">
                  <c:v>0.32808773764748445</c:v>
                </c:pt>
                <c:pt idx="94">
                  <c:v>0.33123098425077291</c:v>
                </c:pt>
                <c:pt idx="95">
                  <c:v>0.32600414194944483</c:v>
                </c:pt>
                <c:pt idx="96">
                  <c:v>0.31858438199911443</c:v>
                </c:pt>
                <c:pt idx="97">
                  <c:v>0.32294477161708651</c:v>
                </c:pt>
                <c:pt idx="98">
                  <c:v>0.3251516711245554</c:v>
                </c:pt>
                <c:pt idx="99">
                  <c:v>0.32340358902458716</c:v>
                </c:pt>
              </c:numCache>
            </c:numRef>
          </c:val>
        </c:ser>
        <c:marker val="1"/>
        <c:axId val="257452288"/>
        <c:axId val="265597696"/>
      </c:lineChart>
      <c:dateAx>
        <c:axId val="257452288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65597696"/>
        <c:crosses val="autoZero"/>
        <c:lblOffset val="100"/>
        <c:baseTimeUnit val="days"/>
        <c:majorUnit val="3"/>
        <c:majorTimeUnit val="days"/>
      </c:dateAx>
      <c:valAx>
        <c:axId val="265597696"/>
        <c:scaling>
          <c:orientation val="minMax"/>
          <c:max val="0.70000000000000062"/>
          <c:min val="0.25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  <c:layout/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5745228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42"/>
          <c:y val="0.1743896379965284"/>
          <c:w val="0.27427957382495693"/>
          <c:h val="0.3147675530175341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title>
      <c:tx>
        <c:rich>
          <a:bodyPr/>
          <a:lstStyle/>
          <a:p>
            <a:pPr>
              <a:defRPr sz="2000">
                <a:latin typeface="Arial"/>
                <a:cs typeface="Arial"/>
              </a:defRPr>
            </a:pPr>
            <a:r>
              <a:rPr lang="en-US" sz="2000">
                <a:latin typeface="Arial"/>
                <a:cs typeface="Arial"/>
              </a:rPr>
              <a:t>Top</a:t>
            </a:r>
            <a:r>
              <a:rPr lang="en-US" sz="2000" baseline="0">
                <a:latin typeface="Arial"/>
                <a:cs typeface="Arial"/>
              </a:rPr>
              <a:t> 10% income share</a:t>
            </a:r>
          </a:p>
          <a:p>
            <a:pPr>
              <a:defRPr sz="2000">
                <a:latin typeface="Arial"/>
                <a:cs typeface="Arial"/>
              </a:defRPr>
            </a:pPr>
            <a:r>
              <a:rPr lang="en-US" sz="2000" b="1" i="0" baseline="0">
                <a:effectLst/>
              </a:rPr>
              <a:t>South Africa, Brasil, United States, France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4645349836306849"/>
          <c:y val="1.1980830670926527E-2"/>
        </c:manualLayout>
      </c:layout>
    </c:title>
    <c:plotArea>
      <c:layout>
        <c:manualLayout>
          <c:layoutTarget val="inner"/>
          <c:xMode val="edge"/>
          <c:yMode val="edge"/>
          <c:x val="0.11568381001899106"/>
          <c:y val="0.13618210862619809"/>
          <c:w val="0.87312424817910717"/>
          <c:h val="0.7584730572815791"/>
        </c:manualLayout>
      </c:layout>
      <c:lineChart>
        <c:grouping val="standard"/>
        <c:ser>
          <c:idx val="0"/>
          <c:order val="0"/>
          <c:tx>
            <c:v>South Africa</c:v>
          </c:tx>
          <c:spPr>
            <a:ln w="1905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0B_Result_with_dividends'!$EF$13:$EF$114</c:f>
              <c:numCache>
                <c:formatCode>General</c:formatCode>
                <c:ptCount val="102"/>
                <c:pt idx="41">
                  <c:v>0.49947243652200701</c:v>
                </c:pt>
                <c:pt idx="42">
                  <c:v>0.50129746138462616</c:v>
                </c:pt>
                <c:pt idx="43">
                  <c:v>0.49517411688813112</c:v>
                </c:pt>
                <c:pt idx="44">
                  <c:v>0.49282408884891854</c:v>
                </c:pt>
                <c:pt idx="45">
                  <c:v>0.48382111021714752</c:v>
                </c:pt>
                <c:pt idx="46">
                  <c:v>0.47009865643402576</c:v>
                </c:pt>
                <c:pt idx="48">
                  <c:v>0.44314713214895779</c:v>
                </c:pt>
                <c:pt idx="50">
                  <c:v>0.48007400000000022</c:v>
                </c:pt>
                <c:pt idx="51">
                  <c:v>0.4991420000000002</c:v>
                </c:pt>
                <c:pt idx="52">
                  <c:v>0.49666400000000027</c:v>
                </c:pt>
                <c:pt idx="54">
                  <c:v>0.48955200000000026</c:v>
                </c:pt>
                <c:pt idx="56">
                  <c:v>0.49512400000000023</c:v>
                </c:pt>
                <c:pt idx="58">
                  <c:v>0.49660800000000027</c:v>
                </c:pt>
                <c:pt idx="61">
                  <c:v>0.48769000000000007</c:v>
                </c:pt>
                <c:pt idx="62">
                  <c:v>0.48578600000000022</c:v>
                </c:pt>
                <c:pt idx="65">
                  <c:v>0.44070600000000004</c:v>
                </c:pt>
                <c:pt idx="66">
                  <c:v>0.41699000000000008</c:v>
                </c:pt>
                <c:pt idx="67">
                  <c:v>0.42816200000000026</c:v>
                </c:pt>
                <c:pt idx="68">
                  <c:v>0.4509680000000002</c:v>
                </c:pt>
                <c:pt idx="69">
                  <c:v>0.46442200000000022</c:v>
                </c:pt>
                <c:pt idx="70">
                  <c:v>0.43288000000000043</c:v>
                </c:pt>
                <c:pt idx="71">
                  <c:v>0.43736000000000036</c:v>
                </c:pt>
                <c:pt idx="72">
                  <c:v>0.41326600000000002</c:v>
                </c:pt>
                <c:pt idx="73">
                  <c:v>0.40453000000000006</c:v>
                </c:pt>
                <c:pt idx="77">
                  <c:v>0.40975200000000001</c:v>
                </c:pt>
                <c:pt idx="78">
                  <c:v>0.42624400000000001</c:v>
                </c:pt>
                <c:pt idx="79">
                  <c:v>0.42518000000000022</c:v>
                </c:pt>
                <c:pt idx="80">
                  <c:v>0.40524400000000005</c:v>
                </c:pt>
                <c:pt idx="89" formatCode="0.00">
                  <c:v>0.53452082980413651</c:v>
                </c:pt>
                <c:pt idx="90" formatCode="0.00">
                  <c:v>0.54667921507251893</c:v>
                </c:pt>
                <c:pt idx="91" formatCode="0.00">
                  <c:v>0.54852654331960649</c:v>
                </c:pt>
                <c:pt idx="92" formatCode="0.00">
                  <c:v>0.56778310028738499</c:v>
                </c:pt>
                <c:pt idx="93" formatCode="0.00">
                  <c:v>0.58605293972633454</c:v>
                </c:pt>
                <c:pt idx="94" formatCode="0.00">
                  <c:v>0.60931161557159996</c:v>
                </c:pt>
                <c:pt idx="95" formatCode="0.00">
                  <c:v>0.59167184610458556</c:v>
                </c:pt>
                <c:pt idx="96" formatCode="0.00">
                  <c:v>0.58361566339913762</c:v>
                </c:pt>
                <c:pt idx="97" formatCode="0.00">
                  <c:v>0.60673997704747695</c:v>
                </c:pt>
                <c:pt idx="98" formatCode="0.00">
                  <c:v>0.61779815623125123</c:v>
                </c:pt>
                <c:pt idx="99" formatCode="0.00">
                  <c:v>0.65082890666558457</c:v>
                </c:pt>
              </c:numCache>
            </c:numRef>
          </c:val>
        </c:ser>
        <c:ser>
          <c:idx val="3"/>
          <c:order val="1"/>
          <c:tx>
            <c:v>Brasil</c:v>
          </c:tx>
          <c:val>
            <c:numRef>
              <c:f>'TABLE 0B_Result_with_dividends'!$EJ$13:$EJ$114</c:f>
              <c:numCache>
                <c:formatCode>General</c:formatCode>
                <c:ptCount val="102"/>
                <c:pt idx="93">
                  <c:v>0.50254366994499966</c:v>
                </c:pt>
                <c:pt idx="94">
                  <c:v>0.49152942046900022</c:v>
                </c:pt>
                <c:pt idx="95">
                  <c:v>0.54164193357100088</c:v>
                </c:pt>
                <c:pt idx="96">
                  <c:v>0.53839545452800086</c:v>
                </c:pt>
                <c:pt idx="98">
                  <c:v>0.55709635285600001</c:v>
                </c:pt>
                <c:pt idx="99">
                  <c:v>0.5620328303550004</c:v>
                </c:pt>
              </c:numCache>
            </c:numRef>
          </c:val>
        </c:ser>
        <c:ser>
          <c:idx val="1"/>
          <c:order val="2"/>
          <c:tx>
            <c:v>United States</c:v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0B_Result_with_dividends'!$EB$13:$EB$114</c:f>
              <c:numCache>
                <c:formatCode>General</c:formatCode>
                <c:ptCount val="102"/>
                <c:pt idx="4" formatCode="0.00">
                  <c:v>0.40287041875222607</c:v>
                </c:pt>
                <c:pt idx="5" formatCode="0.00">
                  <c:v>0.39903727512022602</c:v>
                </c:pt>
                <c:pt idx="6" formatCode="0.00">
                  <c:v>0.39481324015339331</c:v>
                </c:pt>
                <c:pt idx="7" formatCode="0.00">
                  <c:v>0.38100387437769301</c:v>
                </c:pt>
                <c:pt idx="8" formatCode="0.00">
                  <c:v>0.42859726639973694</c:v>
                </c:pt>
                <c:pt idx="9" formatCode="0.00">
                  <c:v>0.42948553427651281</c:v>
                </c:pt>
                <c:pt idx="10" formatCode="0.00">
                  <c:v>0.40589552069786039</c:v>
                </c:pt>
                <c:pt idx="11" formatCode="0.00">
                  <c:v>0.43263914655396829</c:v>
                </c:pt>
                <c:pt idx="12" formatCode="0.00">
                  <c:v>0.44166809347302</c:v>
                </c:pt>
                <c:pt idx="13" formatCode="0.00">
                  <c:v>0.44068985279853873</c:v>
                </c:pt>
                <c:pt idx="14" formatCode="0.00">
                  <c:v>0.44665733319579376</c:v>
                </c:pt>
                <c:pt idx="15" formatCode="0.00">
                  <c:v>0.46093182150666606</c:v>
                </c:pt>
                <c:pt idx="16" formatCode="0.00">
                  <c:v>0.43758403603469143</c:v>
                </c:pt>
                <c:pt idx="17" formatCode="0.00">
                  <c:v>0.43073474553390645</c:v>
                </c:pt>
                <c:pt idx="18" formatCode="0.00">
                  <c:v>0.44404993839685281</c:v>
                </c:pt>
                <c:pt idx="19" formatCode="0.00">
                  <c:v>0.46300525871050513</c:v>
                </c:pt>
                <c:pt idx="20" formatCode="0.00">
                  <c:v>0.4502642950570353</c:v>
                </c:pt>
                <c:pt idx="21" formatCode="0.00">
                  <c:v>0.45155076643858927</c:v>
                </c:pt>
                <c:pt idx="22" formatCode="0.00">
                  <c:v>0.43392987272768579</c:v>
                </c:pt>
                <c:pt idx="23" formatCode="0.00">
                  <c:v>0.44772366982564055</c:v>
                </c:pt>
                <c:pt idx="24" formatCode="0.00">
                  <c:v>0.43347879853345334</c:v>
                </c:pt>
                <c:pt idx="25" formatCode="0.00">
                  <c:v>0.43000890492514154</c:v>
                </c:pt>
                <c:pt idx="26" formatCode="0.00">
                  <c:v>0.44568898172963595</c:v>
                </c:pt>
                <c:pt idx="27" formatCode="0.00">
                  <c:v>0.44426637504743138</c:v>
                </c:pt>
                <c:pt idx="28" formatCode="0.00">
                  <c:v>0.41019314576353083</c:v>
                </c:pt>
                <c:pt idx="29" formatCode="0.00">
                  <c:v>0.35494183119366501</c:v>
                </c:pt>
                <c:pt idx="30" formatCode="0.00">
                  <c:v>0.32669923198876616</c:v>
                </c:pt>
                <c:pt idx="31" formatCode="0.00">
                  <c:v>0.3154886994922827</c:v>
                </c:pt>
                <c:pt idx="32" formatCode="0.00">
                  <c:v>0.32644588706207539</c:v>
                </c:pt>
                <c:pt idx="33" formatCode="0.00">
                  <c:v>0.34616394068930384</c:v>
                </c:pt>
                <c:pt idx="34" formatCode="0.00">
                  <c:v>0.33017177593435643</c:v>
                </c:pt>
                <c:pt idx="35" formatCode="0.00">
                  <c:v>0.33720637645202833</c:v>
                </c:pt>
                <c:pt idx="36" formatCode="0.00">
                  <c:v>0.33763098095195487</c:v>
                </c:pt>
                <c:pt idx="37" formatCode="0.00">
                  <c:v>0.3387110061039913</c:v>
                </c:pt>
                <c:pt idx="38" formatCode="0.00">
                  <c:v>0.32819965101679383</c:v>
                </c:pt>
                <c:pt idx="39" formatCode="0.00">
                  <c:v>0.32073962097575531</c:v>
                </c:pt>
                <c:pt idx="40" formatCode="0.00">
                  <c:v>0.31380431868356251</c:v>
                </c:pt>
                <c:pt idx="41" formatCode="0.00">
                  <c:v>0.32119310731545325</c:v>
                </c:pt>
                <c:pt idx="42" formatCode="0.00">
                  <c:v>0.31772074577461357</c:v>
                </c:pt>
                <c:pt idx="43" formatCode="0.00">
                  <c:v>0.31806023990184501</c:v>
                </c:pt>
                <c:pt idx="44" formatCode="0.00">
                  <c:v>0.31687309376554557</c:v>
                </c:pt>
                <c:pt idx="45" formatCode="0.00">
                  <c:v>0.32112269096927609</c:v>
                </c:pt>
                <c:pt idx="46" formatCode="0.00">
                  <c:v>0.32033287948024969</c:v>
                </c:pt>
                <c:pt idx="47" formatCode="0.00">
                  <c:v>0.31657437586134013</c:v>
                </c:pt>
                <c:pt idx="48" formatCode="0.00">
                  <c:v>0.31896211473952646</c:v>
                </c:pt>
                <c:pt idx="49" formatCode="0.00">
                  <c:v>0.32043825702061052</c:v>
                </c:pt>
                <c:pt idx="50" formatCode="0.00">
                  <c:v>0.32009622322001496</c:v>
                </c:pt>
                <c:pt idx="51" formatCode="0.00">
                  <c:v>0.31639317887208845</c:v>
                </c:pt>
                <c:pt idx="52" formatCode="0.00">
                  <c:v>0.31518188292699301</c:v>
                </c:pt>
                <c:pt idx="53" formatCode="0.00">
                  <c:v>0.31981545180751797</c:v>
                </c:pt>
                <c:pt idx="54" formatCode="0.00">
                  <c:v>0.3204583697364829</c:v>
                </c:pt>
                <c:pt idx="55" formatCode="0.00">
                  <c:v>0.31982618841599036</c:v>
                </c:pt>
                <c:pt idx="56" formatCode="0.00">
                  <c:v>0.31820875705120688</c:v>
                </c:pt>
                <c:pt idx="57" formatCode="0.00">
                  <c:v>0.31513659945349526</c:v>
                </c:pt>
                <c:pt idx="58" formatCode="0.00">
                  <c:v>0.31753884586626685</c:v>
                </c:pt>
                <c:pt idx="59" formatCode="0.00">
                  <c:v>0.31623366972075406</c:v>
                </c:pt>
                <c:pt idx="60" formatCode="0.00">
                  <c:v>0.31853612004803789</c:v>
                </c:pt>
                <c:pt idx="61" formatCode="0.00">
                  <c:v>0.32359587527246197</c:v>
                </c:pt>
                <c:pt idx="62" formatCode="0.00">
                  <c:v>0.32621103240656679</c:v>
                </c:pt>
                <c:pt idx="63" formatCode="0.00">
                  <c:v>0.32417663780373401</c:v>
                </c:pt>
                <c:pt idx="64" formatCode="0.00">
                  <c:v>0.32434785235141866</c:v>
                </c:pt>
                <c:pt idx="65" formatCode="0.00">
                  <c:v>0.3244034556930343</c:v>
                </c:pt>
                <c:pt idx="66" formatCode="0.00">
                  <c:v>0.32345607896148204</c:v>
                </c:pt>
                <c:pt idx="67" formatCode="0.00">
                  <c:v>0.32865505425163583</c:v>
                </c:pt>
                <c:pt idx="68" formatCode="0.00">
                  <c:v>0.32717331712909287</c:v>
                </c:pt>
                <c:pt idx="69" formatCode="0.00">
                  <c:v>0.33218018943864863</c:v>
                </c:pt>
                <c:pt idx="70" formatCode="0.00">
                  <c:v>0.33691388139433376</c:v>
                </c:pt>
                <c:pt idx="71" formatCode="0.00">
                  <c:v>0.3394717666812489</c:v>
                </c:pt>
                <c:pt idx="72" formatCode="0.00">
                  <c:v>0.34251769473311022</c:v>
                </c:pt>
                <c:pt idx="73" formatCode="0.00">
                  <c:v>0.34568578833279118</c:v>
                </c:pt>
                <c:pt idx="74" formatCode="0.00">
                  <c:v>0.36482882411028628</c:v>
                </c:pt>
                <c:pt idx="75" formatCode="0.00">
                  <c:v>0.38626673931240707</c:v>
                </c:pt>
                <c:pt idx="76" formatCode="0.00">
                  <c:v>0.38470729689858546</c:v>
                </c:pt>
                <c:pt idx="77" formatCode="0.00">
                  <c:v>0.38836845589833791</c:v>
                </c:pt>
                <c:pt idx="78" formatCode="0.00">
                  <c:v>0.38380981251828084</c:v>
                </c:pt>
                <c:pt idx="79" formatCode="0.00">
                  <c:v>0.39817900537735823</c:v>
                </c:pt>
                <c:pt idx="80" formatCode="0.00">
                  <c:v>0.39481689855076235</c:v>
                </c:pt>
                <c:pt idx="81" formatCode="0.00">
                  <c:v>0.39596851978506148</c:v>
                </c:pt>
                <c:pt idx="82" formatCode="0.00">
                  <c:v>0.4054000000000002</c:v>
                </c:pt>
                <c:pt idx="83" formatCode="0.00">
                  <c:v>0.41160000000000002</c:v>
                </c:pt>
                <c:pt idx="84" formatCode="0.00">
                  <c:v>0.41730000000000017</c:v>
                </c:pt>
                <c:pt idx="85" formatCode="0.00">
                  <c:v>0.42120000000000002</c:v>
                </c:pt>
                <c:pt idx="86" formatCode="0.00">
                  <c:v>0.42670000000000002</c:v>
                </c:pt>
                <c:pt idx="87" formatCode="0.00">
                  <c:v>0.43110000000000021</c:v>
                </c:pt>
                <c:pt idx="88" formatCode="0.00">
                  <c:v>0.42230000000000018</c:v>
                </c:pt>
                <c:pt idx="89" formatCode="0.00">
                  <c:v>0.42364000000000002</c:v>
                </c:pt>
                <c:pt idx="90" formatCode="0.00">
                  <c:v>0.42762000000000022</c:v>
                </c:pt>
                <c:pt idx="91" formatCode="0.00">
                  <c:v>0.43643000000000026</c:v>
                </c:pt>
                <c:pt idx="92" formatCode="0.00">
                  <c:v>0.44939000000000001</c:v>
                </c:pt>
                <c:pt idx="93" formatCode="0.00">
                  <c:v>0.45498000000000022</c:v>
                </c:pt>
                <c:pt idx="94" formatCode="0.00">
                  <c:v>0.45666000000000001</c:v>
                </c:pt>
                <c:pt idx="95" formatCode="0.00">
                  <c:v>0.45963000000000004</c:v>
                </c:pt>
                <c:pt idx="96" formatCode="0.00">
                  <c:v>0.45468000000000008</c:v>
                </c:pt>
                <c:pt idx="97" formatCode="0.00">
                  <c:v>0.46352000000000027</c:v>
                </c:pt>
                <c:pt idx="98" formatCode="0.00">
                  <c:v>0.46630000000000027</c:v>
                </c:pt>
                <c:pt idx="99" formatCode="0.00">
                  <c:v>0.47759000000000001</c:v>
                </c:pt>
                <c:pt idx="100" formatCode="0.00">
                  <c:v>0.4701200000000002</c:v>
                </c:pt>
                <c:pt idx="101" formatCode="0.00">
                  <c:v>0.47187000000000023</c:v>
                </c:pt>
              </c:numCache>
            </c:numRef>
          </c:val>
        </c:ser>
        <c:ser>
          <c:idx val="2"/>
          <c:order val="3"/>
          <c:tx>
            <c:v>France</c:v>
          </c:tx>
          <c:spPr>
            <a:ln w="12700" cmpd="sng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'TABLE 0B_Result_with_dividends'!$A$13:$A$114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cat>
          <c:val>
            <c:numRef>
              <c:f>'TABLE 0B_Result_with_dividends'!$EG$13:$EG$114</c:f>
              <c:numCache>
                <c:formatCode>General</c:formatCode>
                <c:ptCount val="102"/>
                <c:pt idx="6">
                  <c:v>0.42249849587480326</c:v>
                </c:pt>
                <c:pt idx="7">
                  <c:v>0.39594274803392848</c:v>
                </c:pt>
                <c:pt idx="8">
                  <c:v>0.39698702008522258</c:v>
                </c:pt>
                <c:pt idx="9">
                  <c:v>0.41539936573612518</c:v>
                </c:pt>
                <c:pt idx="10">
                  <c:v>0.43539070802215213</c:v>
                </c:pt>
                <c:pt idx="11">
                  <c:v>0.42138599238133045</c:v>
                </c:pt>
                <c:pt idx="12">
                  <c:v>0.44070203181482032</c:v>
                </c:pt>
                <c:pt idx="13">
                  <c:v>0.42060637976235177</c:v>
                </c:pt>
                <c:pt idx="14">
                  <c:v>0.42950854670407435</c:v>
                </c:pt>
                <c:pt idx="15">
                  <c:v>0.42753193051981631</c:v>
                </c:pt>
                <c:pt idx="16">
                  <c:v>0.41586274570338438</c:v>
                </c:pt>
                <c:pt idx="17">
                  <c:v>0.41081592274227197</c:v>
                </c:pt>
                <c:pt idx="18">
                  <c:v>0.4111927977729205</c:v>
                </c:pt>
                <c:pt idx="19">
                  <c:v>0.43435375228223372</c:v>
                </c:pt>
                <c:pt idx="20">
                  <c:v>0.44871425830951245</c:v>
                </c:pt>
                <c:pt idx="21">
                  <c:v>0.46007125853566572</c:v>
                </c:pt>
                <c:pt idx="22">
                  <c:v>0.46606008918790465</c:v>
                </c:pt>
                <c:pt idx="23">
                  <c:v>0.44098798667461603</c:v>
                </c:pt>
                <c:pt idx="24">
                  <c:v>0.4289927727928185</c:v>
                </c:pt>
                <c:pt idx="25">
                  <c:v>0.42523814431378493</c:v>
                </c:pt>
                <c:pt idx="26">
                  <c:v>0.38236966481306839</c:v>
                </c:pt>
                <c:pt idx="27">
                  <c:v>0.39107157661280989</c:v>
                </c:pt>
                <c:pt idx="28">
                  <c:v>0.38695247181147541</c:v>
                </c:pt>
                <c:pt idx="29">
                  <c:v>0.35037262693544857</c:v>
                </c:pt>
                <c:pt idx="30">
                  <c:v>0.32256486104877419</c:v>
                </c:pt>
                <c:pt idx="31">
                  <c:v>0.29424963016237854</c:v>
                </c:pt>
                <c:pt idx="32">
                  <c:v>0.2969962372163753</c:v>
                </c:pt>
                <c:pt idx="33">
                  <c:v>0.32868518305824268</c:v>
                </c:pt>
                <c:pt idx="34">
                  <c:v>0.33200927026242927</c:v>
                </c:pt>
                <c:pt idx="35">
                  <c:v>0.32345445320808713</c:v>
                </c:pt>
                <c:pt idx="36">
                  <c:v>0.32199476100919644</c:v>
                </c:pt>
                <c:pt idx="37">
                  <c:v>0.31974708737552882</c:v>
                </c:pt>
                <c:pt idx="38">
                  <c:v>0.32928333393659281</c:v>
                </c:pt>
                <c:pt idx="39">
                  <c:v>0.33185626477091396</c:v>
                </c:pt>
                <c:pt idx="40">
                  <c:v>0.32892938749342454</c:v>
                </c:pt>
                <c:pt idx="41">
                  <c:v>0.33534358029952815</c:v>
                </c:pt>
                <c:pt idx="42">
                  <c:v>0.34420014519609354</c:v>
                </c:pt>
                <c:pt idx="43">
                  <c:v>0.34362402979681728</c:v>
                </c:pt>
                <c:pt idx="44">
                  <c:v>0.34743414276310169</c:v>
                </c:pt>
                <c:pt idx="45">
                  <c:v>0.3405221955366135</c:v>
                </c:pt>
                <c:pt idx="46">
                  <c:v>0.35881349720950945</c:v>
                </c:pt>
                <c:pt idx="47">
                  <c:v>0.36109214123000438</c:v>
                </c:pt>
                <c:pt idx="48">
                  <c:v>0.36819916903217037</c:v>
                </c:pt>
                <c:pt idx="49">
                  <c:v>0.35875626167833302</c:v>
                </c:pt>
                <c:pt idx="50">
                  <c:v>0.36406939049433634</c:v>
                </c:pt>
                <c:pt idx="51">
                  <c:v>0.36836079582167919</c:v>
                </c:pt>
                <c:pt idx="52">
                  <c:v>0.37146049249360263</c:v>
                </c:pt>
                <c:pt idx="53">
                  <c:v>0.36455538299779838</c:v>
                </c:pt>
                <c:pt idx="54">
                  <c:v>0.3620643038900403</c:v>
                </c:pt>
                <c:pt idx="55">
                  <c:v>0.3480445207883629</c:v>
                </c:pt>
                <c:pt idx="56">
                  <c:v>0.33959197506327554</c:v>
                </c:pt>
                <c:pt idx="57">
                  <c:v>0.33140288068554552</c:v>
                </c:pt>
                <c:pt idx="58">
                  <c:v>0.33351298582032729</c:v>
                </c:pt>
                <c:pt idx="59">
                  <c:v>0.33030805816086933</c:v>
                </c:pt>
                <c:pt idx="60">
                  <c:v>0.33895350178088818</c:v>
                </c:pt>
                <c:pt idx="61">
                  <c:v>0.33325324935356498</c:v>
                </c:pt>
                <c:pt idx="62">
                  <c:v>0.33411248606870397</c:v>
                </c:pt>
                <c:pt idx="63">
                  <c:v>0.33189502220934997</c:v>
                </c:pt>
                <c:pt idx="64">
                  <c:v>0.31681198019990536</c:v>
                </c:pt>
                <c:pt idx="65">
                  <c:v>0.31377664495458857</c:v>
                </c:pt>
                <c:pt idx="66">
                  <c:v>0.31033900914610385</c:v>
                </c:pt>
                <c:pt idx="67">
                  <c:v>0.30694545027151865</c:v>
                </c:pt>
                <c:pt idx="68">
                  <c:v>0.30732513286701157</c:v>
                </c:pt>
                <c:pt idx="69">
                  <c:v>0.29933451936148353</c:v>
                </c:pt>
                <c:pt idx="70">
                  <c:v>0.30432039640035347</c:v>
                </c:pt>
                <c:pt idx="71">
                  <c:v>0.30515305812530674</c:v>
                </c:pt>
                <c:pt idx="72">
                  <c:v>0.31046211730179613</c:v>
                </c:pt>
                <c:pt idx="73">
                  <c:v>0.31394006776625266</c:v>
                </c:pt>
                <c:pt idx="74">
                  <c:v>0.31727751308867747</c:v>
                </c:pt>
                <c:pt idx="75">
                  <c:v>0.32088306480022455</c:v>
                </c:pt>
                <c:pt idx="76">
                  <c:v>0.32418924289368983</c:v>
                </c:pt>
                <c:pt idx="77">
                  <c:v>0.32638539524547011</c:v>
                </c:pt>
                <c:pt idx="78">
                  <c:v>0.3243999213311165</c:v>
                </c:pt>
                <c:pt idx="79">
                  <c:v>0.32230552040852189</c:v>
                </c:pt>
                <c:pt idx="80">
                  <c:v>0.32217052116459394</c:v>
                </c:pt>
                <c:pt idx="81">
                  <c:v>0.3236651269509363</c:v>
                </c:pt>
                <c:pt idx="82">
                  <c:v>0.32406165463650721</c:v>
                </c:pt>
                <c:pt idx="83">
                  <c:v>0.32038830288707726</c:v>
                </c:pt>
                <c:pt idx="84">
                  <c:v>0.3216629803591653</c:v>
                </c:pt>
                <c:pt idx="85">
                  <c:v>0.32591399143706962</c:v>
                </c:pt>
                <c:pt idx="86">
                  <c:v>0.32999728775717552</c:v>
                </c:pt>
                <c:pt idx="87">
                  <c:v>0.33048545633967846</c:v>
                </c:pt>
                <c:pt idx="88">
                  <c:v>0.33093756649366912</c:v>
                </c:pt>
                <c:pt idx="89">
                  <c:v>0.3303269187709722</c:v>
                </c:pt>
                <c:pt idx="90">
                  <c:v>0.33114680567517102</c:v>
                </c:pt>
                <c:pt idx="91">
                  <c:v>0.33454738849720989</c:v>
                </c:pt>
                <c:pt idx="92">
                  <c:v>0.32886210559666362</c:v>
                </c:pt>
                <c:pt idx="93">
                  <c:v>0.32808773764748456</c:v>
                </c:pt>
                <c:pt idx="94">
                  <c:v>0.33123098425077296</c:v>
                </c:pt>
                <c:pt idx="95">
                  <c:v>0.32600414194944499</c:v>
                </c:pt>
                <c:pt idx="96">
                  <c:v>0.3185843819991146</c:v>
                </c:pt>
                <c:pt idx="97">
                  <c:v>0.32294477161708662</c:v>
                </c:pt>
                <c:pt idx="98">
                  <c:v>0.32515167112455551</c:v>
                </c:pt>
                <c:pt idx="99">
                  <c:v>0.32340358902458727</c:v>
                </c:pt>
              </c:numCache>
            </c:numRef>
          </c:val>
        </c:ser>
        <c:marker val="1"/>
        <c:axId val="306644864"/>
        <c:axId val="309726592"/>
      </c:lineChart>
      <c:dateAx>
        <c:axId val="30664486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309726592"/>
        <c:crosses val="autoZero"/>
        <c:lblOffset val="100"/>
        <c:baseTimeUnit val="days"/>
        <c:majorUnit val="3"/>
        <c:majorTimeUnit val="days"/>
      </c:dateAx>
      <c:valAx>
        <c:axId val="309726592"/>
        <c:scaling>
          <c:orientation val="minMax"/>
          <c:max val="0.70000000000000062"/>
          <c:min val="0.25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of</a:t>
                </a:r>
                <a:r>
                  <a:rPr lang="en-US" sz="1600" baseline="0">
                    <a:latin typeface="Arial"/>
                    <a:cs typeface="Arial"/>
                  </a:rPr>
                  <a:t> top 10% in tiotal pretax income</a:t>
                </a:r>
                <a:endParaRPr lang="en-US" sz="1600">
                  <a:latin typeface="Arial"/>
                  <a:cs typeface="Arial"/>
                </a:endParaRPr>
              </a:p>
            </c:rich>
          </c:tx>
        </c:title>
        <c:numFmt formatCode="0%" sourceLinked="0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3066448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702256894720842"/>
          <c:y val="0.1743896379965284"/>
          <c:w val="0.27427957382495688"/>
          <c:h val="0.3147675530175341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kern="800" spc="-100" baseline="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2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16"/>
          <c:y val="7.2398190045249167E-2"/>
          <c:w val="0.87172413793103465"/>
          <c:h val="0.79185520361991013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0.40879648041149874</c:v>
                </c:pt>
                <c:pt idx="20" formatCode="0.0%">
                  <c:v>0.44651000000000041</c:v>
                </c:pt>
                <c:pt idx="30" formatCode="0.0%">
                  <c:v>0.45106000000000002</c:v>
                </c:pt>
                <c:pt idx="40" formatCode="0.0%">
                  <c:v>0.36478000000000038</c:v>
                </c:pt>
                <c:pt idx="50" formatCode="0.0%">
                  <c:v>0.33689000000000063</c:v>
                </c:pt>
                <c:pt idx="60" formatCode="0.0%">
                  <c:v>0.34130000000000071</c:v>
                </c:pt>
                <c:pt idx="70" formatCode="0.0%">
                  <c:v>0.33432000000000112</c:v>
                </c:pt>
                <c:pt idx="80" formatCode="0.0%">
                  <c:v>0.37477000000000038</c:v>
                </c:pt>
                <c:pt idx="90" formatCode="0.0%">
                  <c:v>0.4239000000000005</c:v>
                </c:pt>
                <c:pt idx="100" formatCode="0.0%">
                  <c:v>0.46930000000000038</c:v>
                </c:pt>
                <c:pt idx="110" formatCode="0.0%">
                  <c:v>0.48816666666666775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0.45824496121453956</c:v>
                </c:pt>
                <c:pt idx="20" formatCode="0.0%">
                  <c:v>0.39472750000000056</c:v>
                </c:pt>
                <c:pt idx="30" formatCode="0.0%">
                  <c:v>0.40490625000000002</c:v>
                </c:pt>
                <c:pt idx="40" formatCode="0.0%">
                  <c:v>0.33773187500000063</c:v>
                </c:pt>
                <c:pt idx="50" formatCode="0.0%">
                  <c:v>0.31695333333333331</c:v>
                </c:pt>
                <c:pt idx="60" formatCode="0.0%">
                  <c:v>0.3162197222222225</c:v>
                </c:pt>
                <c:pt idx="70" formatCode="0.0%">
                  <c:v>0.29717416666666763</c:v>
                </c:pt>
                <c:pt idx="80" formatCode="0.0%">
                  <c:v>0.29447125000000002</c:v>
                </c:pt>
                <c:pt idx="90" formatCode="0.0%">
                  <c:v>0.32384250000000075</c:v>
                </c:pt>
                <c:pt idx="100" formatCode="0.0%">
                  <c:v>0.33989888888889019</c:v>
                </c:pt>
                <c:pt idx="110" formatCode="0.0%">
                  <c:v>0.34732847222222446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0.46618000000000032</c:v>
                </c:pt>
                <c:pt idx="30" formatCode="0.0%">
                  <c:v>0.46351000000000031</c:v>
                </c:pt>
                <c:pt idx="40" formatCode="0.0%">
                  <c:v>0.3403155555555567</c:v>
                </c:pt>
                <c:pt idx="50" formatCode="0.0%">
                  <c:v>0.30483900000000008</c:v>
                </c:pt>
                <c:pt idx="60" formatCode="0.0%">
                  <c:v>0.30251700000000031</c:v>
                </c:pt>
                <c:pt idx="70" formatCode="0.0%">
                  <c:v>0.31502600000000075</c:v>
                </c:pt>
                <c:pt idx="80" formatCode="0.0%">
                  <c:v>0.32151600000000063</c:v>
                </c:pt>
                <c:pt idx="90" formatCode="0.0%">
                  <c:v>0.33774147904390356</c:v>
                </c:pt>
                <c:pt idx="100" formatCode="0.0%">
                  <c:v>0.39159541187999475</c:v>
                </c:pt>
                <c:pt idx="110" formatCode="0.0%">
                  <c:v>0.39438365991943219</c:v>
                </c:pt>
              </c:numCache>
            </c:numRef>
          </c:val>
        </c:ser>
        <c:marker val="1"/>
        <c:axId val="138024832"/>
        <c:axId val="138298496"/>
      </c:lineChart>
      <c:catAx>
        <c:axId val="138024832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8298496"/>
        <c:crossesAt val="0"/>
        <c:auto val="1"/>
        <c:lblAlgn val="ctr"/>
        <c:lblOffset val="100"/>
        <c:tickLblSkip val="10"/>
        <c:tickMarkSkip val="10"/>
      </c:catAx>
      <c:valAx>
        <c:axId val="138298496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8024832"/>
        <c:crosses val="autoZero"/>
        <c:crossBetween val="midCat"/>
        <c:majorUnit val="5.0000000000000065E-2"/>
        <c:minorUnit val="5.0000000000000065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75"/>
          <c:w val="0.16803740157480349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6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13"/>
          <c:w val="0.88073394495412749"/>
          <c:h val="0.75543478260869812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3.4088377503539502</c:v>
                </c:pt>
                <c:pt idx="2">
                  <c:v>3.4871415454462507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3.6350989216437593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3.7293765270503529</c:v>
                </c:pt>
                <c:pt idx="20">
                  <c:v>3.721940025269058</c:v>
                </c:pt>
                <c:pt idx="21">
                  <c:v>3.7741848893065417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4.5034758561164505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4.4712052535142606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4.3601604779179652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4.8822594234633732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6.5578018170312671</c:v>
                </c:pt>
                <c:pt idx="19">
                  <c:v>6.9228301425026499</c:v>
                </c:pt>
                <c:pt idx="20">
                  <c:v>6.9852527005602862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2.1847991216575613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2.4860350732181429</c:v>
                </c:pt>
                <c:pt idx="10">
                  <c:v>2.5296440222245997</c:v>
                </c:pt>
                <c:pt idx="11">
                  <c:v>2.6201322868662813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3.0119389996468429</c:v>
                </c:pt>
                <c:pt idx="20">
                  <c:v>2.9333746563257201</c:v>
                </c:pt>
                <c:pt idx="21">
                  <c:v>2.8688145573027302</c:v>
                </c:pt>
                <c:pt idx="22">
                  <c:v>2.8975181887131627</c:v>
                </c:pt>
                <c:pt idx="23">
                  <c:v>3.0368559996699713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3.207500407835477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3.5647393782654047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3.8369509218735836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3.1886387184295581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3.2074398077050623</c:v>
                </c:pt>
                <c:pt idx="12">
                  <c:v>3.1283475539151002</c:v>
                </c:pt>
                <c:pt idx="13">
                  <c:v>3.1471068276818976</c:v>
                </c:pt>
                <c:pt idx="14">
                  <c:v>3.1560138321158382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3.4168603017587142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3.3918291219630365</c:v>
                </c:pt>
                <c:pt idx="25">
                  <c:v>3.3335177678547412</c:v>
                </c:pt>
                <c:pt idx="26">
                  <c:v>3.3633995976710529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3.9938959299801167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5.5345988168285265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2.8426428530535812</c:v>
                </c:pt>
                <c:pt idx="8">
                  <c:v>2.9820666097118367</c:v>
                </c:pt>
                <c:pt idx="9">
                  <c:v>3.1287144009124299</c:v>
                </c:pt>
                <c:pt idx="10">
                  <c:v>3.0913867276346281</c:v>
                </c:pt>
                <c:pt idx="11">
                  <c:v>3.0984842454713406</c:v>
                </c:pt>
                <c:pt idx="12">
                  <c:v>3.1436939188295252</c:v>
                </c:pt>
                <c:pt idx="13">
                  <c:v>3.2209356606021702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3.6097570683270659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4.1150815702773773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4.6480218685168939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5.2187601920292899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2.5316735314332774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3.8252878867379776</c:v>
                </c:pt>
                <c:pt idx="13">
                  <c:v>3.7839347408454436</c:v>
                </c:pt>
                <c:pt idx="14">
                  <c:v>3.68725754425826</c:v>
                </c:pt>
                <c:pt idx="15">
                  <c:v>3.6301378278245462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3.6910340879659467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5.135554814345868</c:v>
                </c:pt>
                <c:pt idx="27">
                  <c:v>5.2948199364686745</c:v>
                </c:pt>
                <c:pt idx="28">
                  <c:v>5.5084888638697365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5.6955751573418985</c:v>
                </c:pt>
                <c:pt idx="33">
                  <c:v>5.8837604481548524</c:v>
                </c:pt>
                <c:pt idx="34">
                  <c:v>5.9956417726837063</c:v>
                </c:pt>
                <c:pt idx="35">
                  <c:v>6.2362241942999441</c:v>
                </c:pt>
                <c:pt idx="36">
                  <c:v>6.3720845158979076</c:v>
                </c:pt>
                <c:pt idx="37">
                  <c:v>6.424831816252075</c:v>
                </c:pt>
                <c:pt idx="38">
                  <c:v>6.6071118669644244</c:v>
                </c:pt>
                <c:pt idx="39">
                  <c:v>6.9084990871159802</c:v>
                </c:pt>
                <c:pt idx="40">
                  <c:v>6.7647115720394018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2.7683675049909535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2.8394290166198575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3.2552219611764981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3.4629348575350822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3.8041617531575729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3.680336721146634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3.7259917845981776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3.8275212688438809</c:v>
                </c:pt>
                <c:pt idx="39">
                  <c:v>4.1259128728981542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3.3849122554023512</c:v>
                </c:pt>
                <c:pt idx="2">
                  <c:v>3.440290472127149</c:v>
                </c:pt>
                <c:pt idx="3">
                  <c:v>3.4712556642592434</c:v>
                </c:pt>
                <c:pt idx="4">
                  <c:v>3.481021892108298</c:v>
                </c:pt>
                <c:pt idx="5">
                  <c:v>3.4884467788623525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4.0786015030136307</c:v>
                </c:pt>
                <c:pt idx="25">
                  <c:v>4.1171195564420247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4.2885540538950773</c:v>
                </c:pt>
                <c:pt idx="30">
                  <c:v>4.4237648571569377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5.1791184923126901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3.8533584195095885</c:v>
                </c:pt>
                <c:pt idx="19" formatCode="0%">
                  <c:v>4.1559617794065655</c:v>
                </c:pt>
                <c:pt idx="20" formatCode="0%">
                  <c:v>4.3486414248549226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6.6559644735478916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77120384"/>
        <c:axId val="177124480"/>
      </c:scatterChart>
      <c:valAx>
        <c:axId val="177120384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5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7124480"/>
        <c:crosses val="autoZero"/>
        <c:crossBetween val="midCat"/>
      </c:valAx>
      <c:valAx>
        <c:axId val="177124480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8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7712038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12"/>
          <c:w val="0.32777314428690602"/>
          <c:h val="0.29129938994112176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sz="2000" b="1"/>
              <a:t>Top</a:t>
            </a:r>
            <a:r>
              <a:rPr lang="fr-FR" sz="2000" b="1" baseline="0"/>
              <a:t> Income Tax Rates 1900-2013</a:t>
            </a:r>
            <a:endParaRPr lang="fr-FR" sz="2000" b="1"/>
          </a:p>
        </c:rich>
      </c:tx>
    </c:title>
    <c:plotArea>
      <c:layout>
        <c:manualLayout>
          <c:layoutTarget val="inner"/>
          <c:xMode val="edge"/>
          <c:yMode val="edge"/>
          <c:x val="8.3443708609271486E-2"/>
          <c:y val="8.745968673435843E-2"/>
          <c:w val="0.89933774834437097"/>
          <c:h val="0.81698526739028432"/>
        </c:manualLayout>
      </c:layout>
      <c:lineChart>
        <c:grouping val="standard"/>
        <c:ser>
          <c:idx val="0"/>
          <c:order val="0"/>
          <c:tx>
            <c:v>U.S.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DataFig3_JEP!$C$10:$C$121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7.0000000000000021E-2</c:v>
                </c:pt>
                <c:pt idx="14">
                  <c:v>7.0000000000000021E-2</c:v>
                </c:pt>
                <c:pt idx="15">
                  <c:v>7.0000000000000021E-2</c:v>
                </c:pt>
                <c:pt idx="16">
                  <c:v>0.15000000000000008</c:v>
                </c:pt>
                <c:pt idx="17">
                  <c:v>0.67000000000000048</c:v>
                </c:pt>
                <c:pt idx="18">
                  <c:v>0.77000000000000035</c:v>
                </c:pt>
                <c:pt idx="19">
                  <c:v>0.73000000000000032</c:v>
                </c:pt>
                <c:pt idx="20">
                  <c:v>0.73000000000000032</c:v>
                </c:pt>
                <c:pt idx="21">
                  <c:v>0.73000000000000032</c:v>
                </c:pt>
                <c:pt idx="22">
                  <c:v>0.58000000000000007</c:v>
                </c:pt>
                <c:pt idx="23">
                  <c:v>0.43500000000000016</c:v>
                </c:pt>
                <c:pt idx="24">
                  <c:v>0.46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0.24000000000000007</c:v>
                </c:pt>
                <c:pt idx="30">
                  <c:v>0.25</c:v>
                </c:pt>
                <c:pt idx="31">
                  <c:v>0.25</c:v>
                </c:pt>
                <c:pt idx="32">
                  <c:v>0.63000000000000034</c:v>
                </c:pt>
                <c:pt idx="33">
                  <c:v>0.63000000000000034</c:v>
                </c:pt>
                <c:pt idx="34">
                  <c:v>0.63000000000000034</c:v>
                </c:pt>
                <c:pt idx="35">
                  <c:v>0.63000000000000034</c:v>
                </c:pt>
                <c:pt idx="36">
                  <c:v>0.79</c:v>
                </c:pt>
                <c:pt idx="37">
                  <c:v>0.79</c:v>
                </c:pt>
                <c:pt idx="38">
                  <c:v>0.79</c:v>
                </c:pt>
                <c:pt idx="39">
                  <c:v>0.79</c:v>
                </c:pt>
                <c:pt idx="40">
                  <c:v>0.81100000000000005</c:v>
                </c:pt>
                <c:pt idx="41">
                  <c:v>0.81</c:v>
                </c:pt>
                <c:pt idx="42">
                  <c:v>0.88</c:v>
                </c:pt>
                <c:pt idx="43">
                  <c:v>0.88</c:v>
                </c:pt>
                <c:pt idx="44">
                  <c:v>0.94000000000000028</c:v>
                </c:pt>
                <c:pt idx="45">
                  <c:v>0.94000000000000028</c:v>
                </c:pt>
                <c:pt idx="46">
                  <c:v>0.86450000000000005</c:v>
                </c:pt>
                <c:pt idx="47">
                  <c:v>0.86450000000000005</c:v>
                </c:pt>
                <c:pt idx="48">
                  <c:v>0.82130000000000003</c:v>
                </c:pt>
                <c:pt idx="49">
                  <c:v>0.82130000000000003</c:v>
                </c:pt>
                <c:pt idx="50">
                  <c:v>0.84360000000000035</c:v>
                </c:pt>
                <c:pt idx="51">
                  <c:v>0.91</c:v>
                </c:pt>
                <c:pt idx="52">
                  <c:v>0.92</c:v>
                </c:pt>
                <c:pt idx="53">
                  <c:v>0.92</c:v>
                </c:pt>
                <c:pt idx="54">
                  <c:v>0.91</c:v>
                </c:pt>
                <c:pt idx="55">
                  <c:v>0.91</c:v>
                </c:pt>
                <c:pt idx="56">
                  <c:v>0.91</c:v>
                </c:pt>
                <c:pt idx="57">
                  <c:v>0.91</c:v>
                </c:pt>
                <c:pt idx="58">
                  <c:v>0.91</c:v>
                </c:pt>
                <c:pt idx="59">
                  <c:v>0.91</c:v>
                </c:pt>
                <c:pt idx="60">
                  <c:v>0.91</c:v>
                </c:pt>
                <c:pt idx="61">
                  <c:v>0.91</c:v>
                </c:pt>
                <c:pt idx="62">
                  <c:v>0.91</c:v>
                </c:pt>
                <c:pt idx="63">
                  <c:v>0.91</c:v>
                </c:pt>
                <c:pt idx="64">
                  <c:v>0.77000000000000035</c:v>
                </c:pt>
                <c:pt idx="65">
                  <c:v>0.70000000000000029</c:v>
                </c:pt>
                <c:pt idx="66">
                  <c:v>0.70000000000000029</c:v>
                </c:pt>
                <c:pt idx="67">
                  <c:v>0.70000000000000029</c:v>
                </c:pt>
                <c:pt idx="68">
                  <c:v>0.75249999999999995</c:v>
                </c:pt>
                <c:pt idx="69">
                  <c:v>0.77000000000000035</c:v>
                </c:pt>
                <c:pt idx="70">
                  <c:v>0.71750000000000003</c:v>
                </c:pt>
                <c:pt idx="71">
                  <c:v>0.70000000000000029</c:v>
                </c:pt>
                <c:pt idx="72">
                  <c:v>0.70000000000000029</c:v>
                </c:pt>
                <c:pt idx="73">
                  <c:v>0.70000000000000029</c:v>
                </c:pt>
                <c:pt idx="74">
                  <c:v>0.70000000000000029</c:v>
                </c:pt>
                <c:pt idx="75">
                  <c:v>0.70000000000000029</c:v>
                </c:pt>
                <c:pt idx="76">
                  <c:v>0.70000000000000029</c:v>
                </c:pt>
                <c:pt idx="77">
                  <c:v>0.70000000000000029</c:v>
                </c:pt>
                <c:pt idx="78">
                  <c:v>0.70000000000000029</c:v>
                </c:pt>
                <c:pt idx="79">
                  <c:v>0.70000000000000029</c:v>
                </c:pt>
                <c:pt idx="80">
                  <c:v>0.70000000000000029</c:v>
                </c:pt>
                <c:pt idx="81">
                  <c:v>0.69130000000000003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0.38500000000000018</c:v>
                </c:pt>
                <c:pt idx="88">
                  <c:v>0.28000000000000008</c:v>
                </c:pt>
                <c:pt idx="89">
                  <c:v>0.28000000000000008</c:v>
                </c:pt>
                <c:pt idx="90">
                  <c:v>0.28000000000000008</c:v>
                </c:pt>
                <c:pt idx="91">
                  <c:v>0.31000000000000016</c:v>
                </c:pt>
                <c:pt idx="92">
                  <c:v>0.31000000000000016</c:v>
                </c:pt>
                <c:pt idx="93">
                  <c:v>0.39600000000000024</c:v>
                </c:pt>
                <c:pt idx="94">
                  <c:v>0.39600000000000024</c:v>
                </c:pt>
                <c:pt idx="95">
                  <c:v>0.39600000000000024</c:v>
                </c:pt>
                <c:pt idx="96">
                  <c:v>0.39600000000000024</c:v>
                </c:pt>
                <c:pt idx="97">
                  <c:v>0.39600000000000024</c:v>
                </c:pt>
                <c:pt idx="98">
                  <c:v>0.39600000000000024</c:v>
                </c:pt>
                <c:pt idx="99">
                  <c:v>0.39600000000000024</c:v>
                </c:pt>
                <c:pt idx="100">
                  <c:v>0.39600000000000024</c:v>
                </c:pt>
                <c:pt idx="101">
                  <c:v>0.38600000000000018</c:v>
                </c:pt>
                <c:pt idx="102">
                  <c:v>0.38600000000000018</c:v>
                </c:pt>
                <c:pt idx="103">
                  <c:v>0.35000000000000014</c:v>
                </c:pt>
                <c:pt idx="104">
                  <c:v>0.35000000000000014</c:v>
                </c:pt>
                <c:pt idx="105">
                  <c:v>0.35000000000000014</c:v>
                </c:pt>
                <c:pt idx="106">
                  <c:v>0.35000000000000014</c:v>
                </c:pt>
                <c:pt idx="107">
                  <c:v>0.35000000000000014</c:v>
                </c:pt>
                <c:pt idx="108">
                  <c:v>0.35000000000000014</c:v>
                </c:pt>
                <c:pt idx="109">
                  <c:v>0.35000000000000014</c:v>
                </c:pt>
                <c:pt idx="110">
                  <c:v>0.35000000000000014</c:v>
                </c:pt>
                <c:pt idx="111">
                  <c:v>0.35000000000000014</c:v>
                </c:pt>
              </c:numCache>
            </c:numRef>
          </c:val>
        </c:ser>
        <c:ser>
          <c:idx val="3"/>
          <c:order val="1"/>
          <c:tx>
            <c:v>U.K.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DataFig3_JEP!$D$10:$D$121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8.3333333333333343E-2</c:v>
                </c:pt>
                <c:pt idx="10">
                  <c:v>8.3333333333333343E-2</c:v>
                </c:pt>
                <c:pt idx="11">
                  <c:v>8.3333333333333343E-2</c:v>
                </c:pt>
                <c:pt idx="12">
                  <c:v>8.3333333333333343E-2</c:v>
                </c:pt>
                <c:pt idx="13">
                  <c:v>8.3333333333333343E-2</c:v>
                </c:pt>
                <c:pt idx="14">
                  <c:v>0.1722222083333334</c:v>
                </c:pt>
                <c:pt idx="15">
                  <c:v>0.32500000000000018</c:v>
                </c:pt>
                <c:pt idx="16">
                  <c:v>0.42500000000000021</c:v>
                </c:pt>
                <c:pt idx="17">
                  <c:v>0.42500000000000021</c:v>
                </c:pt>
                <c:pt idx="18">
                  <c:v>0.52500000000000002</c:v>
                </c:pt>
                <c:pt idx="19">
                  <c:v>0.52500000000000002</c:v>
                </c:pt>
                <c:pt idx="20">
                  <c:v>0.60000000000000031</c:v>
                </c:pt>
                <c:pt idx="21">
                  <c:v>0.60000000000000031</c:v>
                </c:pt>
                <c:pt idx="22">
                  <c:v>0.55000000000000004</c:v>
                </c:pt>
                <c:pt idx="23">
                  <c:v>0.52500000000000002</c:v>
                </c:pt>
                <c:pt idx="24">
                  <c:v>0.52500000000000002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0.57500000000000029</c:v>
                </c:pt>
                <c:pt idx="30">
                  <c:v>0.63750000000000029</c:v>
                </c:pt>
                <c:pt idx="31">
                  <c:v>0.66250000000000031</c:v>
                </c:pt>
                <c:pt idx="32">
                  <c:v>0.66250000000000031</c:v>
                </c:pt>
                <c:pt idx="33">
                  <c:v>0.66250000000000031</c:v>
                </c:pt>
                <c:pt idx="34">
                  <c:v>0.63750000000000029</c:v>
                </c:pt>
                <c:pt idx="35">
                  <c:v>0.63750000000000029</c:v>
                </c:pt>
                <c:pt idx="36">
                  <c:v>0.65000000000000036</c:v>
                </c:pt>
                <c:pt idx="37">
                  <c:v>0.66250000000000031</c:v>
                </c:pt>
                <c:pt idx="38">
                  <c:v>0.75000000000000033</c:v>
                </c:pt>
                <c:pt idx="39">
                  <c:v>0.82500000000000029</c:v>
                </c:pt>
                <c:pt idx="40">
                  <c:v>0.9</c:v>
                </c:pt>
                <c:pt idx="41">
                  <c:v>0.97500000000000031</c:v>
                </c:pt>
                <c:pt idx="42">
                  <c:v>0.97500000000000031</c:v>
                </c:pt>
                <c:pt idx="43">
                  <c:v>0.97500000000000031</c:v>
                </c:pt>
                <c:pt idx="44">
                  <c:v>0.97500000000000031</c:v>
                </c:pt>
                <c:pt idx="45">
                  <c:v>0.97500000000000031</c:v>
                </c:pt>
                <c:pt idx="46">
                  <c:v>0.97500000000000031</c:v>
                </c:pt>
                <c:pt idx="47">
                  <c:v>0.97500000000000031</c:v>
                </c:pt>
                <c:pt idx="48">
                  <c:v>0.97500000000000031</c:v>
                </c:pt>
                <c:pt idx="49">
                  <c:v>0.97500000000000031</c:v>
                </c:pt>
                <c:pt idx="50">
                  <c:v>0.97500000000000031</c:v>
                </c:pt>
                <c:pt idx="51">
                  <c:v>0.97500000000000031</c:v>
                </c:pt>
                <c:pt idx="52">
                  <c:v>0.97500000000000031</c:v>
                </c:pt>
                <c:pt idx="53">
                  <c:v>0.95000000000000029</c:v>
                </c:pt>
                <c:pt idx="54">
                  <c:v>0.95000000000000029</c:v>
                </c:pt>
                <c:pt idx="55">
                  <c:v>0.92500000000000004</c:v>
                </c:pt>
                <c:pt idx="56">
                  <c:v>0.92500000000000004</c:v>
                </c:pt>
                <c:pt idx="57">
                  <c:v>0.92500000000000004</c:v>
                </c:pt>
                <c:pt idx="58">
                  <c:v>0.92500000000000004</c:v>
                </c:pt>
                <c:pt idx="59">
                  <c:v>0.88749999999999996</c:v>
                </c:pt>
                <c:pt idx="60">
                  <c:v>0.88749999999999996</c:v>
                </c:pt>
                <c:pt idx="61">
                  <c:v>0.88749999999999996</c:v>
                </c:pt>
                <c:pt idx="62">
                  <c:v>0.88749999999999996</c:v>
                </c:pt>
                <c:pt idx="63">
                  <c:v>0.88749999999999996</c:v>
                </c:pt>
                <c:pt idx="64">
                  <c:v>0.88749999999999996</c:v>
                </c:pt>
                <c:pt idx="65">
                  <c:v>0.91249999999999998</c:v>
                </c:pt>
                <c:pt idx="66">
                  <c:v>0.91249999999999998</c:v>
                </c:pt>
                <c:pt idx="67">
                  <c:v>0.91249999999999998</c:v>
                </c:pt>
                <c:pt idx="68">
                  <c:v>0.91249999999999998</c:v>
                </c:pt>
                <c:pt idx="69">
                  <c:v>0.91249999999999998</c:v>
                </c:pt>
                <c:pt idx="70">
                  <c:v>0.91249999999999998</c:v>
                </c:pt>
                <c:pt idx="71">
                  <c:v>0.88749999999999996</c:v>
                </c:pt>
                <c:pt idx="72">
                  <c:v>0.88749999999999996</c:v>
                </c:pt>
                <c:pt idx="73">
                  <c:v>0.9</c:v>
                </c:pt>
                <c:pt idx="74">
                  <c:v>0.98</c:v>
                </c:pt>
                <c:pt idx="75">
                  <c:v>0.98</c:v>
                </c:pt>
                <c:pt idx="76">
                  <c:v>0.98</c:v>
                </c:pt>
                <c:pt idx="77">
                  <c:v>0.98</c:v>
                </c:pt>
                <c:pt idx="78">
                  <c:v>0.98</c:v>
                </c:pt>
                <c:pt idx="79">
                  <c:v>0.75000000000000033</c:v>
                </c:pt>
                <c:pt idx="80">
                  <c:v>0.75000000000000033</c:v>
                </c:pt>
                <c:pt idx="81">
                  <c:v>0.75000000000000033</c:v>
                </c:pt>
                <c:pt idx="82">
                  <c:v>0.75000000000000033</c:v>
                </c:pt>
                <c:pt idx="83">
                  <c:v>0.75000000000000033</c:v>
                </c:pt>
                <c:pt idx="84">
                  <c:v>0.60000000000000031</c:v>
                </c:pt>
                <c:pt idx="85">
                  <c:v>0.60000000000000031</c:v>
                </c:pt>
                <c:pt idx="86">
                  <c:v>0.60000000000000031</c:v>
                </c:pt>
                <c:pt idx="87">
                  <c:v>0.60000000000000031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0.4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0.5</c:v>
                </c:pt>
                <c:pt idx="111">
                  <c:v>0.5</c:v>
                </c:pt>
              </c:numCache>
            </c:numRef>
          </c:val>
        </c:ser>
        <c:ser>
          <c:idx val="1"/>
          <c:order val="2"/>
          <c:tx>
            <c:v>France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DataFig3_JEP!$F$10:$F$121</c:f>
              <c:numCache>
                <c:formatCode>0%</c:formatCode>
                <c:ptCount val="1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2.0000000000000011E-2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0.60000000000000031</c:v>
                </c:pt>
                <c:pt idx="24">
                  <c:v>0.72000000000000031</c:v>
                </c:pt>
                <c:pt idx="25">
                  <c:v>0.60000000000000031</c:v>
                </c:pt>
                <c:pt idx="26">
                  <c:v>0.30000000000000016</c:v>
                </c:pt>
                <c:pt idx="27">
                  <c:v>0.30000000000000016</c:v>
                </c:pt>
                <c:pt idx="28">
                  <c:v>0.33330000000000032</c:v>
                </c:pt>
                <c:pt idx="29">
                  <c:v>0.33330000000000032</c:v>
                </c:pt>
                <c:pt idx="30">
                  <c:v>0.33330000000000032</c:v>
                </c:pt>
                <c:pt idx="31">
                  <c:v>0.33330000000000032</c:v>
                </c:pt>
                <c:pt idx="32">
                  <c:v>0.36670000000000008</c:v>
                </c:pt>
                <c:pt idx="33">
                  <c:v>0.36670000000000008</c:v>
                </c:pt>
                <c:pt idx="34">
                  <c:v>0.30000000000000016</c:v>
                </c:pt>
                <c:pt idx="35">
                  <c:v>0.36000000000000015</c:v>
                </c:pt>
                <c:pt idx="36">
                  <c:v>0.48000000000000015</c:v>
                </c:pt>
                <c:pt idx="37">
                  <c:v>0.51839999999999997</c:v>
                </c:pt>
                <c:pt idx="38">
                  <c:v>0.53332000000000002</c:v>
                </c:pt>
                <c:pt idx="39">
                  <c:v>0.53332000000000002</c:v>
                </c:pt>
                <c:pt idx="40">
                  <c:v>0.53332000000000002</c:v>
                </c:pt>
                <c:pt idx="41">
                  <c:v>0.60000000000000042</c:v>
                </c:pt>
                <c:pt idx="42">
                  <c:v>0.70000000000000029</c:v>
                </c:pt>
                <c:pt idx="43">
                  <c:v>0.70000000000000029</c:v>
                </c:pt>
                <c:pt idx="44">
                  <c:v>0.70000000000000029</c:v>
                </c:pt>
                <c:pt idx="45">
                  <c:v>0.60000000000000031</c:v>
                </c:pt>
                <c:pt idx="46">
                  <c:v>0.60000000000000031</c:v>
                </c:pt>
                <c:pt idx="47">
                  <c:v>0.72000000000000031</c:v>
                </c:pt>
                <c:pt idx="48">
                  <c:v>0.60000000000000031</c:v>
                </c:pt>
                <c:pt idx="49">
                  <c:v>0.60000000000000031</c:v>
                </c:pt>
                <c:pt idx="50">
                  <c:v>0.60000000000000031</c:v>
                </c:pt>
                <c:pt idx="51">
                  <c:v>0.60000000000000031</c:v>
                </c:pt>
                <c:pt idx="52">
                  <c:v>0.60000000000000031</c:v>
                </c:pt>
                <c:pt idx="53">
                  <c:v>0.60000000000000031</c:v>
                </c:pt>
                <c:pt idx="54">
                  <c:v>0.60000000000000031</c:v>
                </c:pt>
                <c:pt idx="55">
                  <c:v>0.66000000000000036</c:v>
                </c:pt>
                <c:pt idx="56">
                  <c:v>0.66000000000000036</c:v>
                </c:pt>
                <c:pt idx="57">
                  <c:v>0.66000000000000036</c:v>
                </c:pt>
                <c:pt idx="58">
                  <c:v>0.66000000000000036</c:v>
                </c:pt>
                <c:pt idx="59">
                  <c:v>0.66000000000000036</c:v>
                </c:pt>
                <c:pt idx="60">
                  <c:v>0.66000000000000036</c:v>
                </c:pt>
                <c:pt idx="61">
                  <c:v>0.63000000000000034</c:v>
                </c:pt>
                <c:pt idx="62">
                  <c:v>0.63000000000000034</c:v>
                </c:pt>
                <c:pt idx="63">
                  <c:v>0.6457500000000006</c:v>
                </c:pt>
                <c:pt idx="64">
                  <c:v>0.63000000000000034</c:v>
                </c:pt>
                <c:pt idx="65">
                  <c:v>0.63000000000000034</c:v>
                </c:pt>
                <c:pt idx="66">
                  <c:v>0.65000000000000036</c:v>
                </c:pt>
                <c:pt idx="67">
                  <c:v>0.66000000000000036</c:v>
                </c:pt>
                <c:pt idx="68">
                  <c:v>0.66000000000000036</c:v>
                </c:pt>
                <c:pt idx="69">
                  <c:v>0.64500000000000024</c:v>
                </c:pt>
                <c:pt idx="70">
                  <c:v>0.61800000000000033</c:v>
                </c:pt>
                <c:pt idx="71">
                  <c:v>0.61200000000000032</c:v>
                </c:pt>
                <c:pt idx="72">
                  <c:v>0.60000000000000031</c:v>
                </c:pt>
                <c:pt idx="73">
                  <c:v>0.60000000000000031</c:v>
                </c:pt>
                <c:pt idx="74">
                  <c:v>0.60000000000000031</c:v>
                </c:pt>
                <c:pt idx="75">
                  <c:v>0.60000000000000031</c:v>
                </c:pt>
                <c:pt idx="76">
                  <c:v>0.60000000000000031</c:v>
                </c:pt>
                <c:pt idx="77">
                  <c:v>0.60000000000000031</c:v>
                </c:pt>
                <c:pt idx="78">
                  <c:v>0.60000000000000031</c:v>
                </c:pt>
                <c:pt idx="79">
                  <c:v>0.60000000000000031</c:v>
                </c:pt>
                <c:pt idx="80">
                  <c:v>0.66000000000000036</c:v>
                </c:pt>
                <c:pt idx="81">
                  <c:v>0.66000000000000036</c:v>
                </c:pt>
                <c:pt idx="82">
                  <c:v>0.69550000000000012</c:v>
                </c:pt>
                <c:pt idx="83">
                  <c:v>0.7020000000000004</c:v>
                </c:pt>
                <c:pt idx="84">
                  <c:v>0.66950000000000043</c:v>
                </c:pt>
                <c:pt idx="85">
                  <c:v>0.65000000000000036</c:v>
                </c:pt>
                <c:pt idx="86">
                  <c:v>0.58000000000000007</c:v>
                </c:pt>
                <c:pt idx="87">
                  <c:v>0.56799999999999995</c:v>
                </c:pt>
                <c:pt idx="88">
                  <c:v>0.56799999999999995</c:v>
                </c:pt>
                <c:pt idx="89">
                  <c:v>0.56799999999999995</c:v>
                </c:pt>
                <c:pt idx="90">
                  <c:v>0.56799999999999995</c:v>
                </c:pt>
                <c:pt idx="91">
                  <c:v>0.57900000000000029</c:v>
                </c:pt>
                <c:pt idx="92">
                  <c:v>0.57900000000000029</c:v>
                </c:pt>
                <c:pt idx="93">
                  <c:v>0.59199999999999997</c:v>
                </c:pt>
                <c:pt idx="94">
                  <c:v>0.59199999999999997</c:v>
                </c:pt>
                <c:pt idx="95">
                  <c:v>0.59199999999999997</c:v>
                </c:pt>
                <c:pt idx="96">
                  <c:v>0.5790000000000004</c:v>
                </c:pt>
                <c:pt idx="97">
                  <c:v>0.5790000000000004</c:v>
                </c:pt>
                <c:pt idx="98">
                  <c:v>0.62000000000000033</c:v>
                </c:pt>
                <c:pt idx="99">
                  <c:v>0.62000000000000033</c:v>
                </c:pt>
                <c:pt idx="100">
                  <c:v>0.61249999999999993</c:v>
                </c:pt>
                <c:pt idx="101">
                  <c:v>0.60749999999999993</c:v>
                </c:pt>
                <c:pt idx="102">
                  <c:v>0.57580000000000031</c:v>
                </c:pt>
                <c:pt idx="103">
                  <c:v>0.56089999999999995</c:v>
                </c:pt>
                <c:pt idx="104">
                  <c:v>0.56089999999999995</c:v>
                </c:pt>
                <c:pt idx="105">
                  <c:v>0.56089999999999995</c:v>
                </c:pt>
                <c:pt idx="106">
                  <c:v>0.4800000000000002</c:v>
                </c:pt>
                <c:pt idx="107">
                  <c:v>0.4800000000000002</c:v>
                </c:pt>
                <c:pt idx="108">
                  <c:v>0.4800000000000002</c:v>
                </c:pt>
                <c:pt idx="109">
                  <c:v>0.4800000000000002</c:v>
                </c:pt>
                <c:pt idx="110">
                  <c:v>0.49000000000000016</c:v>
                </c:pt>
                <c:pt idx="111">
                  <c:v>0.49000000000000016</c:v>
                </c:pt>
              </c:numCache>
            </c:numRef>
          </c:val>
        </c:ser>
        <c:ser>
          <c:idx val="2"/>
          <c:order val="3"/>
          <c:tx>
            <c:v>Germany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DataFig3_JEP!$E$10:$E$121</c:f>
              <c:numCache>
                <c:formatCode>0%</c:formatCode>
                <c:ptCount val="112"/>
                <c:pt idx="0">
                  <c:v>3.0000000000000002E-2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3.0000000000000002E-2</c:v>
                </c:pt>
                <c:pt idx="7">
                  <c:v>3.0000000000000002E-2</c:v>
                </c:pt>
                <c:pt idx="8">
                  <c:v>3.0000000000000002E-2</c:v>
                </c:pt>
                <c:pt idx="9">
                  <c:v>3.0000000000000002E-2</c:v>
                </c:pt>
                <c:pt idx="10">
                  <c:v>3.0000000000000002E-2</c:v>
                </c:pt>
                <c:pt idx="11">
                  <c:v>3.0000000000000002E-2</c:v>
                </c:pt>
                <c:pt idx="12">
                  <c:v>3.0000000000000002E-2</c:v>
                </c:pt>
                <c:pt idx="13">
                  <c:v>3.0000000000000002E-2</c:v>
                </c:pt>
                <c:pt idx="14">
                  <c:v>4.0000000000000022E-2</c:v>
                </c:pt>
                <c:pt idx="15">
                  <c:v>4.0000000000000022E-2</c:v>
                </c:pt>
                <c:pt idx="16">
                  <c:v>4.0000000000000022E-2</c:v>
                </c:pt>
                <c:pt idx="17">
                  <c:v>4.0000000000000022E-2</c:v>
                </c:pt>
                <c:pt idx="18">
                  <c:v>0.2</c:v>
                </c:pt>
                <c:pt idx="19">
                  <c:v>0.30000000000000016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0.60000000000000031</c:v>
                </c:pt>
                <c:pt idx="40">
                  <c:v>0.60000000000000031</c:v>
                </c:pt>
                <c:pt idx="41">
                  <c:v>0.60000000000000031</c:v>
                </c:pt>
                <c:pt idx="42">
                  <c:v>0.60000000000000031</c:v>
                </c:pt>
                <c:pt idx="43">
                  <c:v>0.60000000000000031</c:v>
                </c:pt>
                <c:pt idx="44">
                  <c:v>0.60000000000000031</c:v>
                </c:pt>
                <c:pt idx="45">
                  <c:v>0.60000000000000031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0.75000000000000033</c:v>
                </c:pt>
                <c:pt idx="50">
                  <c:v>0.75000000000000033</c:v>
                </c:pt>
                <c:pt idx="51">
                  <c:v>0.75000000000000033</c:v>
                </c:pt>
                <c:pt idx="52">
                  <c:v>0.75000000000000033</c:v>
                </c:pt>
                <c:pt idx="53">
                  <c:v>0.66000000000000036</c:v>
                </c:pt>
                <c:pt idx="54">
                  <c:v>0.60000000000000031</c:v>
                </c:pt>
                <c:pt idx="55">
                  <c:v>0.53</c:v>
                </c:pt>
                <c:pt idx="56">
                  <c:v>0.53</c:v>
                </c:pt>
                <c:pt idx="57">
                  <c:v>0.53</c:v>
                </c:pt>
                <c:pt idx="58">
                  <c:v>0.53</c:v>
                </c:pt>
                <c:pt idx="59">
                  <c:v>0.53</c:v>
                </c:pt>
                <c:pt idx="60">
                  <c:v>0.53</c:v>
                </c:pt>
                <c:pt idx="61">
                  <c:v>0.53</c:v>
                </c:pt>
                <c:pt idx="62">
                  <c:v>0.53</c:v>
                </c:pt>
                <c:pt idx="63">
                  <c:v>0.53</c:v>
                </c:pt>
                <c:pt idx="64">
                  <c:v>0.53</c:v>
                </c:pt>
                <c:pt idx="65">
                  <c:v>0.53</c:v>
                </c:pt>
                <c:pt idx="66">
                  <c:v>0.53</c:v>
                </c:pt>
                <c:pt idx="67">
                  <c:v>0.53</c:v>
                </c:pt>
                <c:pt idx="68">
                  <c:v>0.53</c:v>
                </c:pt>
                <c:pt idx="69">
                  <c:v>0.53</c:v>
                </c:pt>
                <c:pt idx="70">
                  <c:v>0.53</c:v>
                </c:pt>
                <c:pt idx="71">
                  <c:v>0.53</c:v>
                </c:pt>
                <c:pt idx="72">
                  <c:v>0.53</c:v>
                </c:pt>
                <c:pt idx="73">
                  <c:v>0.53</c:v>
                </c:pt>
                <c:pt idx="74">
                  <c:v>0.53</c:v>
                </c:pt>
                <c:pt idx="75">
                  <c:v>0.56000000000000005</c:v>
                </c:pt>
                <c:pt idx="76">
                  <c:v>0.56000000000000005</c:v>
                </c:pt>
                <c:pt idx="77">
                  <c:v>0.56000000000000005</c:v>
                </c:pt>
                <c:pt idx="78">
                  <c:v>0.56000000000000005</c:v>
                </c:pt>
                <c:pt idx="79">
                  <c:v>0.56000000000000005</c:v>
                </c:pt>
                <c:pt idx="80">
                  <c:v>0.56000000000000005</c:v>
                </c:pt>
                <c:pt idx="81">
                  <c:v>0.56000000000000005</c:v>
                </c:pt>
                <c:pt idx="82">
                  <c:v>0.56000000000000005</c:v>
                </c:pt>
                <c:pt idx="83">
                  <c:v>0.56000000000000005</c:v>
                </c:pt>
                <c:pt idx="84">
                  <c:v>0.56000000000000005</c:v>
                </c:pt>
                <c:pt idx="85">
                  <c:v>0.56000000000000005</c:v>
                </c:pt>
                <c:pt idx="86">
                  <c:v>0.56000000000000005</c:v>
                </c:pt>
                <c:pt idx="87">
                  <c:v>0.56000000000000005</c:v>
                </c:pt>
                <c:pt idx="88">
                  <c:v>0.56000000000000005</c:v>
                </c:pt>
                <c:pt idx="89">
                  <c:v>0.56000000000000005</c:v>
                </c:pt>
                <c:pt idx="90">
                  <c:v>0.53</c:v>
                </c:pt>
                <c:pt idx="91">
                  <c:v>0.53</c:v>
                </c:pt>
                <c:pt idx="92">
                  <c:v>0.53</c:v>
                </c:pt>
                <c:pt idx="93">
                  <c:v>0.53</c:v>
                </c:pt>
                <c:pt idx="94">
                  <c:v>0.53</c:v>
                </c:pt>
                <c:pt idx="95">
                  <c:v>0.53</c:v>
                </c:pt>
                <c:pt idx="96">
                  <c:v>0.53</c:v>
                </c:pt>
                <c:pt idx="97">
                  <c:v>0.53</c:v>
                </c:pt>
                <c:pt idx="98">
                  <c:v>0.53</c:v>
                </c:pt>
                <c:pt idx="99">
                  <c:v>0.53</c:v>
                </c:pt>
                <c:pt idx="100">
                  <c:v>0.51</c:v>
                </c:pt>
                <c:pt idx="101">
                  <c:v>0.48500000000000021</c:v>
                </c:pt>
                <c:pt idx="102">
                  <c:v>0.48500000000000021</c:v>
                </c:pt>
                <c:pt idx="103">
                  <c:v>0.48500000000000021</c:v>
                </c:pt>
                <c:pt idx="104">
                  <c:v>0.45</c:v>
                </c:pt>
                <c:pt idx="105">
                  <c:v>0.42000000000000015</c:v>
                </c:pt>
                <c:pt idx="106">
                  <c:v>0.42000000000000015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</c:numCache>
            </c:numRef>
          </c:val>
        </c:ser>
        <c:ser>
          <c:idx val="4"/>
          <c:order val="4"/>
          <c:tx>
            <c:v>Japan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numCache>
            </c:numRef>
          </c:cat>
          <c:val>
            <c:numRef>
              <c:f>DataFig3_JEP!$P$10:$P$121</c:f>
              <c:numCache>
                <c:formatCode>0%</c:formatCode>
                <c:ptCount val="112"/>
                <c:pt idx="0">
                  <c:v>5.5000000000000014E-2</c:v>
                </c:pt>
                <c:pt idx="1">
                  <c:v>5.5000000000000014E-2</c:v>
                </c:pt>
                <c:pt idx="2">
                  <c:v>5.5000000000000014E-2</c:v>
                </c:pt>
                <c:pt idx="3">
                  <c:v>9.3500000000000055E-2</c:v>
                </c:pt>
                <c:pt idx="4">
                  <c:v>0.20350000000000001</c:v>
                </c:pt>
                <c:pt idx="5">
                  <c:v>0.20350000000000001</c:v>
                </c:pt>
                <c:pt idx="6">
                  <c:v>0.20350000000000001</c:v>
                </c:pt>
                <c:pt idx="7">
                  <c:v>0.20350000000000001</c:v>
                </c:pt>
                <c:pt idx="8">
                  <c:v>0.20350000000000001</c:v>
                </c:pt>
                <c:pt idx="9">
                  <c:v>0.20350000000000001</c:v>
                </c:pt>
                <c:pt idx="10">
                  <c:v>0.20350000000000001</c:v>
                </c:pt>
                <c:pt idx="11">
                  <c:v>0.20350000000000001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0.36000000000000015</c:v>
                </c:pt>
                <c:pt idx="20">
                  <c:v>0.36000000000000015</c:v>
                </c:pt>
                <c:pt idx="21">
                  <c:v>0.36000000000000015</c:v>
                </c:pt>
                <c:pt idx="22">
                  <c:v>0.36000000000000015</c:v>
                </c:pt>
                <c:pt idx="23">
                  <c:v>0.36000000000000015</c:v>
                </c:pt>
                <c:pt idx="24">
                  <c:v>0.36000000000000015</c:v>
                </c:pt>
                <c:pt idx="25">
                  <c:v>0.36000000000000015</c:v>
                </c:pt>
                <c:pt idx="26">
                  <c:v>0.36000000000000015</c:v>
                </c:pt>
                <c:pt idx="27">
                  <c:v>0.36000000000000015</c:v>
                </c:pt>
                <c:pt idx="28">
                  <c:v>0.36000000000000015</c:v>
                </c:pt>
                <c:pt idx="29">
                  <c:v>0.36000000000000015</c:v>
                </c:pt>
                <c:pt idx="30">
                  <c:v>0.36000000000000015</c:v>
                </c:pt>
                <c:pt idx="31">
                  <c:v>0.36000000000000015</c:v>
                </c:pt>
                <c:pt idx="32">
                  <c:v>0.36000000000000015</c:v>
                </c:pt>
                <c:pt idx="33">
                  <c:v>0.36000000000000015</c:v>
                </c:pt>
                <c:pt idx="34">
                  <c:v>0.36000000000000015</c:v>
                </c:pt>
                <c:pt idx="35">
                  <c:v>0.36000000000000015</c:v>
                </c:pt>
                <c:pt idx="36">
                  <c:v>0.65790000000000048</c:v>
                </c:pt>
                <c:pt idx="37">
                  <c:v>0.55000000000000004</c:v>
                </c:pt>
                <c:pt idx="38">
                  <c:v>0.55000000000000004</c:v>
                </c:pt>
                <c:pt idx="39">
                  <c:v>0.65000000000000036</c:v>
                </c:pt>
                <c:pt idx="40">
                  <c:v>0.65000000000000036</c:v>
                </c:pt>
                <c:pt idx="41">
                  <c:v>0.72000000000000031</c:v>
                </c:pt>
                <c:pt idx="42">
                  <c:v>0.72000000000000031</c:v>
                </c:pt>
                <c:pt idx="43">
                  <c:v>0.74000000000000032</c:v>
                </c:pt>
                <c:pt idx="44">
                  <c:v>0.74000000000000032</c:v>
                </c:pt>
                <c:pt idx="45">
                  <c:v>0.67000000000000048</c:v>
                </c:pt>
                <c:pt idx="47">
                  <c:v>0.75000000000000033</c:v>
                </c:pt>
                <c:pt idx="48">
                  <c:v>0.85000000000000031</c:v>
                </c:pt>
                <c:pt idx="49">
                  <c:v>0.85000000000000031</c:v>
                </c:pt>
                <c:pt idx="50">
                  <c:v>0.55000000000000004</c:v>
                </c:pt>
                <c:pt idx="51">
                  <c:v>0.55000000000000004</c:v>
                </c:pt>
                <c:pt idx="52">
                  <c:v>0.55000000000000004</c:v>
                </c:pt>
                <c:pt idx="53">
                  <c:v>0.65000000000000036</c:v>
                </c:pt>
                <c:pt idx="54">
                  <c:v>0.65000000000000036</c:v>
                </c:pt>
                <c:pt idx="55">
                  <c:v>0.65000000000000036</c:v>
                </c:pt>
                <c:pt idx="56">
                  <c:v>0.65000000000000036</c:v>
                </c:pt>
                <c:pt idx="57">
                  <c:v>0.70000000000000029</c:v>
                </c:pt>
                <c:pt idx="58">
                  <c:v>0.70000000000000029</c:v>
                </c:pt>
                <c:pt idx="59">
                  <c:v>0.70000000000000029</c:v>
                </c:pt>
                <c:pt idx="60">
                  <c:v>0.70000000000000029</c:v>
                </c:pt>
                <c:pt idx="61">
                  <c:v>0.70000000000000029</c:v>
                </c:pt>
                <c:pt idx="62">
                  <c:v>0.75000000000000033</c:v>
                </c:pt>
                <c:pt idx="63">
                  <c:v>0.75000000000000033</c:v>
                </c:pt>
                <c:pt idx="64">
                  <c:v>0.75000000000000033</c:v>
                </c:pt>
                <c:pt idx="65">
                  <c:v>0.75000000000000033</c:v>
                </c:pt>
                <c:pt idx="66">
                  <c:v>0.75000000000000033</c:v>
                </c:pt>
                <c:pt idx="67">
                  <c:v>0.75000000000000033</c:v>
                </c:pt>
                <c:pt idx="68">
                  <c:v>0.75000000000000033</c:v>
                </c:pt>
                <c:pt idx="69">
                  <c:v>0.75000000000000033</c:v>
                </c:pt>
                <c:pt idx="70">
                  <c:v>0.75000000000000033</c:v>
                </c:pt>
                <c:pt idx="71">
                  <c:v>0.75000000000000033</c:v>
                </c:pt>
                <c:pt idx="72">
                  <c:v>0.75000000000000033</c:v>
                </c:pt>
                <c:pt idx="73">
                  <c:v>0.75000000000000033</c:v>
                </c:pt>
                <c:pt idx="74">
                  <c:v>0.75000000000000033</c:v>
                </c:pt>
                <c:pt idx="75">
                  <c:v>0.75000000000000033</c:v>
                </c:pt>
                <c:pt idx="76">
                  <c:v>0.75000000000000033</c:v>
                </c:pt>
                <c:pt idx="77">
                  <c:v>0.75000000000000033</c:v>
                </c:pt>
                <c:pt idx="78">
                  <c:v>0.75000000000000033</c:v>
                </c:pt>
                <c:pt idx="79">
                  <c:v>0.75000000000000033</c:v>
                </c:pt>
                <c:pt idx="80">
                  <c:v>0.75000000000000033</c:v>
                </c:pt>
                <c:pt idx="81">
                  <c:v>0.75000000000000033</c:v>
                </c:pt>
                <c:pt idx="82">
                  <c:v>0.75000000000000033</c:v>
                </c:pt>
                <c:pt idx="83">
                  <c:v>0.75000000000000033</c:v>
                </c:pt>
                <c:pt idx="84">
                  <c:v>0.70000000000000029</c:v>
                </c:pt>
                <c:pt idx="85">
                  <c:v>0.70000000000000029</c:v>
                </c:pt>
                <c:pt idx="86">
                  <c:v>0.70000000000000029</c:v>
                </c:pt>
                <c:pt idx="87">
                  <c:v>0.60000000000000031</c:v>
                </c:pt>
                <c:pt idx="88">
                  <c:v>0.60000000000000031</c:v>
                </c:pt>
                <c:pt idx="89">
                  <c:v>0.60000000000000031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0.37000000000000016</c:v>
                </c:pt>
                <c:pt idx="100">
                  <c:v>0.37000000000000016</c:v>
                </c:pt>
                <c:pt idx="101">
                  <c:v>0.37000000000000016</c:v>
                </c:pt>
                <c:pt idx="102">
                  <c:v>0.37000000000000016</c:v>
                </c:pt>
                <c:pt idx="103">
                  <c:v>0.37000000000000016</c:v>
                </c:pt>
                <c:pt idx="104">
                  <c:v>0.37000000000000016</c:v>
                </c:pt>
                <c:pt idx="105">
                  <c:v>0.37000000000000016</c:v>
                </c:pt>
                <c:pt idx="106">
                  <c:v>0.37000000000000016</c:v>
                </c:pt>
                <c:pt idx="107">
                  <c:v>0.37000000000000016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</c:numCache>
            </c:numRef>
          </c:val>
        </c:ser>
        <c:ser>
          <c:idx val="5"/>
          <c:order val="5"/>
          <c:tx>
            <c:v>South Africa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DataFig3_JEP!$T$10:$T$121</c:f>
              <c:numCache>
                <c:formatCode>General</c:formatCode>
                <c:ptCount val="112"/>
                <c:pt idx="13" formatCode="0%">
                  <c:v>7.5000000000000011E-2</c:v>
                </c:pt>
                <c:pt idx="14" formatCode="0%">
                  <c:v>7.5000000000000011E-2</c:v>
                </c:pt>
                <c:pt idx="15" formatCode="0%">
                  <c:v>0.25</c:v>
                </c:pt>
                <c:pt idx="16" formatCode="0%">
                  <c:v>0.25</c:v>
                </c:pt>
                <c:pt idx="17" formatCode="0%">
                  <c:v>0.25</c:v>
                </c:pt>
                <c:pt idx="18" formatCode="0%">
                  <c:v>0.25</c:v>
                </c:pt>
                <c:pt idx="19" formatCode="0%">
                  <c:v>0.25</c:v>
                </c:pt>
                <c:pt idx="20" formatCode="0%">
                  <c:v>0.25</c:v>
                </c:pt>
                <c:pt idx="21" formatCode="0%">
                  <c:v>0.25</c:v>
                </c:pt>
                <c:pt idx="22" formatCode="0%">
                  <c:v>0.35000000000000014</c:v>
                </c:pt>
                <c:pt idx="23" formatCode="0%">
                  <c:v>0.35000000000000014</c:v>
                </c:pt>
                <c:pt idx="24" formatCode="0%">
                  <c:v>0.35000000000000014</c:v>
                </c:pt>
                <c:pt idx="25" formatCode="0%">
                  <c:v>0.35000000000000014</c:v>
                </c:pt>
                <c:pt idx="26" formatCode="0%">
                  <c:v>0.35000000000000014</c:v>
                </c:pt>
                <c:pt idx="27" formatCode="0%">
                  <c:v>0.33000000000000024</c:v>
                </c:pt>
                <c:pt idx="28" formatCode="0%">
                  <c:v>0.33000000000000024</c:v>
                </c:pt>
                <c:pt idx="29" formatCode="0%">
                  <c:v>0.35000000000000014</c:v>
                </c:pt>
                <c:pt idx="30" formatCode="0%">
                  <c:v>0.35000000000000014</c:v>
                </c:pt>
                <c:pt idx="31" formatCode="0%">
                  <c:v>0.35000000000000014</c:v>
                </c:pt>
                <c:pt idx="32" formatCode="0%">
                  <c:v>0.35000000000000014</c:v>
                </c:pt>
                <c:pt idx="33" formatCode="0%">
                  <c:v>0.35000000000000014</c:v>
                </c:pt>
                <c:pt idx="34" formatCode="0%">
                  <c:v>0.32000000000000017</c:v>
                </c:pt>
                <c:pt idx="35" formatCode="0%">
                  <c:v>0.32000000000000017</c:v>
                </c:pt>
                <c:pt idx="36" formatCode="0%">
                  <c:v>0.32000000000000017</c:v>
                </c:pt>
                <c:pt idx="37" formatCode="0%">
                  <c:v>0.33000000000000024</c:v>
                </c:pt>
                <c:pt idx="38" formatCode="0%">
                  <c:v>0.32000000000000017</c:v>
                </c:pt>
                <c:pt idx="39" formatCode="0%">
                  <c:v>0.42000000000000015</c:v>
                </c:pt>
                <c:pt idx="40" formatCode="0%">
                  <c:v>0.52500000000000002</c:v>
                </c:pt>
                <c:pt idx="41" formatCode="0%">
                  <c:v>0.52500000000000002</c:v>
                </c:pt>
                <c:pt idx="42" formatCode="0%">
                  <c:v>0.60375000000000023</c:v>
                </c:pt>
                <c:pt idx="43" formatCode="0%">
                  <c:v>0.60375000000000023</c:v>
                </c:pt>
                <c:pt idx="44" formatCode="0%">
                  <c:v>0.60375000000000023</c:v>
                </c:pt>
                <c:pt idx="45" formatCode="0%">
                  <c:v>0.6487500000000006</c:v>
                </c:pt>
                <c:pt idx="46" formatCode="0%">
                  <c:v>0.6487500000000006</c:v>
                </c:pt>
                <c:pt idx="47" formatCode="0%">
                  <c:v>0.66833333333333378</c:v>
                </c:pt>
                <c:pt idx="48" formatCode="0%">
                  <c:v>0.75500000000000034</c:v>
                </c:pt>
                <c:pt idx="49" formatCode="0%">
                  <c:v>0.75500000000000034</c:v>
                </c:pt>
                <c:pt idx="50" formatCode="0%">
                  <c:v>0.75500000000000034</c:v>
                </c:pt>
                <c:pt idx="51" formatCode="0%">
                  <c:v>0.75500000000000034</c:v>
                </c:pt>
                <c:pt idx="52" formatCode="0%">
                  <c:v>0.81791666666666651</c:v>
                </c:pt>
                <c:pt idx="53" formatCode="0%">
                  <c:v>0.51270833333333365</c:v>
                </c:pt>
                <c:pt idx="54" formatCode="0%">
                  <c:v>0.51270833333333365</c:v>
                </c:pt>
                <c:pt idx="55" formatCode="0%">
                  <c:v>0.51270833333333365</c:v>
                </c:pt>
                <c:pt idx="56" formatCode="0%">
                  <c:v>0.55729166666666674</c:v>
                </c:pt>
                <c:pt idx="57" formatCode="0%">
                  <c:v>0.55729166666666674</c:v>
                </c:pt>
                <c:pt idx="58" formatCode="0%">
                  <c:v>0.44583333333333325</c:v>
                </c:pt>
                <c:pt idx="59" formatCode="0%">
                  <c:v>0.5</c:v>
                </c:pt>
                <c:pt idx="60" formatCode="0%">
                  <c:v>0.5</c:v>
                </c:pt>
                <c:pt idx="61" formatCode="0%">
                  <c:v>0.5</c:v>
                </c:pt>
                <c:pt idx="62" formatCode="0%">
                  <c:v>0.5</c:v>
                </c:pt>
                <c:pt idx="63" formatCode="0%">
                  <c:v>0.5</c:v>
                </c:pt>
                <c:pt idx="64" formatCode="0%">
                  <c:v>0.5</c:v>
                </c:pt>
                <c:pt idx="65" formatCode="0%">
                  <c:v>0.5</c:v>
                </c:pt>
                <c:pt idx="66" formatCode="0%">
                  <c:v>0.5</c:v>
                </c:pt>
                <c:pt idx="67" formatCode="0%">
                  <c:v>0.5</c:v>
                </c:pt>
                <c:pt idx="68" formatCode="0%">
                  <c:v>0.5</c:v>
                </c:pt>
                <c:pt idx="69" formatCode="0%">
                  <c:v>0.5</c:v>
                </c:pt>
                <c:pt idx="70" formatCode="0%">
                  <c:v>0.5</c:v>
                </c:pt>
                <c:pt idx="71" formatCode="0%">
                  <c:v>0.5</c:v>
                </c:pt>
                <c:pt idx="72" formatCode="0%">
                  <c:v>0.5</c:v>
                </c:pt>
                <c:pt idx="73" formatCode="0%">
                  <c:v>0.5</c:v>
                </c:pt>
                <c:pt idx="74" formatCode="0%">
                  <c:v>0.5</c:v>
                </c:pt>
                <c:pt idx="75" formatCode="0%">
                  <c:v>0.5</c:v>
                </c:pt>
                <c:pt idx="76" formatCode="0%">
                  <c:v>0.5</c:v>
                </c:pt>
                <c:pt idx="77" formatCode="0%">
                  <c:v>0.5</c:v>
                </c:pt>
                <c:pt idx="78" formatCode="0%">
                  <c:v>0.5</c:v>
                </c:pt>
                <c:pt idx="79" formatCode="0%">
                  <c:v>0.5</c:v>
                </c:pt>
                <c:pt idx="80" formatCode="0%">
                  <c:v>0.5</c:v>
                </c:pt>
                <c:pt idx="81" formatCode="0%">
                  <c:v>0.5</c:v>
                </c:pt>
                <c:pt idx="82" formatCode="0%">
                  <c:v>0.5</c:v>
                </c:pt>
                <c:pt idx="83" formatCode="0%">
                  <c:v>0.5</c:v>
                </c:pt>
                <c:pt idx="84" formatCode="0%">
                  <c:v>0.5</c:v>
                </c:pt>
                <c:pt idx="85" formatCode="0%">
                  <c:v>0.5</c:v>
                </c:pt>
                <c:pt idx="86" formatCode="0%">
                  <c:v>0.5</c:v>
                </c:pt>
                <c:pt idx="87" formatCode="0%">
                  <c:v>0.45</c:v>
                </c:pt>
                <c:pt idx="88" formatCode="0%">
                  <c:v>0.45</c:v>
                </c:pt>
                <c:pt idx="89" formatCode="0%">
                  <c:v>0.45</c:v>
                </c:pt>
                <c:pt idx="90" formatCode="0%">
                  <c:v>0.44</c:v>
                </c:pt>
                <c:pt idx="91" formatCode="0%">
                  <c:v>0.43000000000000016</c:v>
                </c:pt>
                <c:pt idx="92" formatCode="0%">
                  <c:v>0.43000000000000016</c:v>
                </c:pt>
                <c:pt idx="93" formatCode="0%">
                  <c:v>0.43000000000000016</c:v>
                </c:pt>
                <c:pt idx="94" formatCode="0%">
                  <c:v>0.46330000000000016</c:v>
                </c:pt>
                <c:pt idx="95" formatCode="0%">
                  <c:v>0.46660000000000001</c:v>
                </c:pt>
                <c:pt idx="96" formatCode="0%">
                  <c:v>0.45</c:v>
                </c:pt>
                <c:pt idx="97" formatCode="0%">
                  <c:v>0.45</c:v>
                </c:pt>
                <c:pt idx="98" formatCode="0%">
                  <c:v>0.45</c:v>
                </c:pt>
                <c:pt idx="99" formatCode="0%">
                  <c:v>0.45</c:v>
                </c:pt>
                <c:pt idx="100" formatCode="0%">
                  <c:v>0.42000000000000015</c:v>
                </c:pt>
                <c:pt idx="101" formatCode="0%">
                  <c:v>0.42000000000000015</c:v>
                </c:pt>
                <c:pt idx="102" formatCode="0%">
                  <c:v>0.4</c:v>
                </c:pt>
                <c:pt idx="103" formatCode="0%">
                  <c:v>0.4</c:v>
                </c:pt>
                <c:pt idx="104" formatCode="0%">
                  <c:v>0.4</c:v>
                </c:pt>
                <c:pt idx="105" formatCode="0%">
                  <c:v>0.4</c:v>
                </c:pt>
                <c:pt idx="106" formatCode="0%">
                  <c:v>0.4</c:v>
                </c:pt>
                <c:pt idx="107" formatCode="0%">
                  <c:v>0.4</c:v>
                </c:pt>
                <c:pt idx="108" formatCode="0%">
                  <c:v>0.4</c:v>
                </c:pt>
                <c:pt idx="109" formatCode="0%">
                  <c:v>0.4</c:v>
                </c:pt>
                <c:pt idx="110" formatCode="0%">
                  <c:v>0.4</c:v>
                </c:pt>
                <c:pt idx="111" formatCode="0%">
                  <c:v>0.4</c:v>
                </c:pt>
              </c:numCache>
            </c:numRef>
          </c:val>
        </c:ser>
        <c:marker val="1"/>
        <c:axId val="177140480"/>
        <c:axId val="177142400"/>
      </c:lineChart>
      <c:catAx>
        <c:axId val="17714048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7142400"/>
        <c:crossesAt val="0"/>
        <c:auto val="1"/>
        <c:lblAlgn val="ctr"/>
        <c:lblOffset val="100"/>
        <c:tickLblSkip val="10"/>
        <c:tickMarkSkip val="10"/>
      </c:catAx>
      <c:valAx>
        <c:axId val="1771424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7140480"/>
        <c:crosses val="autoZero"/>
        <c:crossBetween val="midCat"/>
        <c:majorUnit val="0.1"/>
        <c:minorUnit val="0.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494507819926502"/>
          <c:y val="0.55367901242745798"/>
          <c:w val="0.26410722115036706"/>
          <c:h val="0.3367467370577342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2id.org/" TargetMode="External"/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Reflections on Inequality and 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Johannesburg, October </a:t>
            </a:r>
            <a:r>
              <a:rPr lang="en-US" dirty="0" smtClean="0"/>
              <a:t>2</a:t>
            </a:r>
            <a:r>
              <a:rPr lang="en-US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  The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legal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system.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2048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9643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970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770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793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487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865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partly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(HUP, 2014) </a:t>
            </a:r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book, I </a:t>
            </a:r>
            <a:r>
              <a:rPr lang="fr-FR" sz="3400" dirty="0" err="1" smtClean="0"/>
              <a:t>study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countries.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  <a:r>
              <a:rPr lang="fr-FR" sz="3400" dirty="0" err="1" smtClean="0"/>
              <a:t>Aim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to put distribution back at the center of </a:t>
            </a:r>
            <a:r>
              <a:rPr lang="fr-FR" sz="3400" dirty="0" err="1" smtClean="0"/>
              <a:t>political</a:t>
            </a:r>
            <a:r>
              <a:rPr lang="fr-FR" sz="3400" dirty="0" smtClean="0"/>
              <a:t> </a:t>
            </a:r>
            <a:r>
              <a:rPr lang="fr-FR" sz="3400" dirty="0" err="1" smtClean="0"/>
              <a:t>economy</a:t>
            </a:r>
            <a:r>
              <a:rPr lang="fr-FR" sz="3400" dirty="0" smtClean="0"/>
              <a:t>.              I </a:t>
            </a:r>
            <a:r>
              <a:rPr lang="fr-FR" sz="3400" dirty="0" err="1" smtClean="0"/>
              <a:t>attempt</a:t>
            </a:r>
            <a:r>
              <a:rPr lang="fr-FR" sz="3400" dirty="0" smtClean="0"/>
              <a:t> to </a:t>
            </a:r>
            <a:r>
              <a:rPr lang="fr-FR" sz="3400" dirty="0" err="1" smtClean="0"/>
              <a:t>develop</a:t>
            </a:r>
            <a:r>
              <a:rPr lang="fr-FR" sz="3400" dirty="0" smtClean="0"/>
              <a:t> a </a:t>
            </a:r>
            <a:r>
              <a:rPr lang="fr-FR" sz="3400" dirty="0" err="1" smtClean="0"/>
              <a:t>multidimensional</a:t>
            </a:r>
            <a:r>
              <a:rPr lang="fr-FR" sz="3400" dirty="0" smtClean="0"/>
              <a:t> </a:t>
            </a:r>
            <a:r>
              <a:rPr lang="fr-FR" sz="3400" dirty="0" err="1" smtClean="0"/>
              <a:t>approach</a:t>
            </a:r>
            <a:r>
              <a:rPr lang="fr-FR" sz="3400" dirty="0" smtClean="0"/>
              <a:t> to capital </a:t>
            </a:r>
            <a:r>
              <a:rPr lang="fr-FR" sz="3400" dirty="0" err="1" smtClean="0"/>
              <a:t>ownership</a:t>
            </a:r>
            <a:r>
              <a:rPr lang="fr-FR" sz="3400" dirty="0" smtClean="0"/>
              <a:t> and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relations, and to </a:t>
            </a:r>
            <a:r>
              <a:rPr lang="fr-FR" sz="3400" dirty="0" err="1" smtClean="0"/>
              <a:t>study</a:t>
            </a:r>
            <a:r>
              <a:rPr lang="fr-FR" sz="3400" dirty="0" smtClean="0"/>
              <a:t> </a:t>
            </a:r>
            <a:r>
              <a:rPr lang="fr-FR" sz="3400" dirty="0" err="1" smtClean="0"/>
              <a:t>beliefs</a:t>
            </a:r>
            <a:r>
              <a:rPr lang="fr-FR" sz="3400" dirty="0" smtClean="0"/>
              <a:t> </a:t>
            </a:r>
            <a:r>
              <a:rPr lang="fr-FR" sz="3400" dirty="0" err="1" smtClean="0"/>
              <a:t>systems</a:t>
            </a:r>
            <a:r>
              <a:rPr lang="fr-FR" sz="3400" dirty="0" smtClean="0"/>
              <a:t> about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Today</a:t>
            </a:r>
            <a:r>
              <a:rPr lang="fr-FR" sz="3400" b="1" dirty="0" smtClean="0"/>
              <a:t> I </a:t>
            </a:r>
            <a:r>
              <a:rPr lang="fr-FR" sz="3400" b="1" dirty="0" err="1" smtClean="0"/>
              <a:t>will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present</a:t>
            </a:r>
            <a:r>
              <a:rPr lang="fr-FR" sz="3400" b="1" dirty="0" smtClean="0"/>
              <a:t> a </a:t>
            </a:r>
            <a:r>
              <a:rPr lang="fr-FR" sz="3400" b="1" dirty="0" err="1" smtClean="0"/>
              <a:t>number</a:t>
            </a:r>
            <a:r>
              <a:rPr lang="fr-FR" sz="3400" b="1" dirty="0" smtClean="0"/>
              <a:t> of </a:t>
            </a:r>
            <a:r>
              <a:rPr lang="fr-FR" sz="3400" b="1" dirty="0" err="1" smtClean="0"/>
              <a:t>selected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historical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evolutions</a:t>
            </a:r>
            <a:r>
              <a:rPr lang="fr-FR" sz="3400" b="1" dirty="0" smtClean="0"/>
              <a:t> &amp; </a:t>
            </a:r>
            <a:r>
              <a:rPr lang="fr-FR" sz="3400" b="1" dirty="0" err="1" smtClean="0"/>
              <a:t>attempt</a:t>
            </a:r>
            <a:r>
              <a:rPr lang="fr-FR" sz="3400" b="1" dirty="0" smtClean="0"/>
              <a:t> to </a:t>
            </a:r>
            <a:r>
              <a:rPr lang="fr-FR" sz="3400" b="1" dirty="0" err="1" smtClean="0"/>
              <a:t>draw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lessons</a:t>
            </a:r>
            <a:r>
              <a:rPr lang="fr-FR" sz="3400" b="1" dirty="0" smtClean="0"/>
              <a:t> for South </a:t>
            </a:r>
            <a:r>
              <a:rPr lang="fr-FR" sz="3400" b="1" dirty="0" err="1" smtClean="0"/>
              <a:t>Africa</a:t>
            </a:r>
            <a:r>
              <a:rPr lang="fr-FR" sz="3400" b="1" dirty="0" smtClean="0"/>
              <a:t>   </a:t>
            </a:r>
          </a:p>
          <a:p>
            <a:r>
              <a:rPr lang="fr-FR" sz="3400" dirty="0" smtClean="0"/>
              <a:t>All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at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          &amp; the </a:t>
            </a:r>
            <a:r>
              <a:rPr lang="fr-FR" sz="3400" dirty="0" smtClean="0">
                <a:hlinkClick r:id="rId3"/>
              </a:rPr>
              <a:t>World Top </a:t>
            </a:r>
            <a:r>
              <a:rPr lang="fr-FR" sz="3400" dirty="0" err="1" smtClean="0">
                <a:hlinkClick r:id="rId3"/>
              </a:rPr>
              <a:t>Incomes</a:t>
            </a:r>
            <a:r>
              <a:rPr lang="fr-FR" sz="3400" dirty="0" smtClean="0">
                <a:hlinkClick r:id="rId3"/>
              </a:rPr>
              <a:t> </a:t>
            </a:r>
            <a:r>
              <a:rPr lang="fr-FR" sz="3400" dirty="0" err="1" smtClean="0">
                <a:hlinkClick r:id="rId3"/>
              </a:rPr>
              <a:t>Database</a:t>
            </a:r>
            <a:r>
              <a:rPr lang="fr-FR" sz="3400" dirty="0" smtClean="0"/>
              <a:t>: collective, on-</a:t>
            </a:r>
            <a:r>
              <a:rPr lang="fr-FR" sz="3400" dirty="0" err="1" smtClean="0"/>
              <a:t>going</a:t>
            </a:r>
            <a:r>
              <a:rPr lang="fr-FR" sz="3400" dirty="0" smtClean="0"/>
              <a:t> </a:t>
            </a:r>
            <a:r>
              <a:rPr lang="fr-FR" sz="3400" dirty="0" err="1" smtClean="0"/>
              <a:t>project</a:t>
            </a:r>
            <a:endParaRPr lang="fr-FR" sz="34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rich</a:t>
            </a:r>
            <a:r>
              <a:rPr lang="fr-FR" dirty="0" smtClean="0"/>
              <a:t> countries.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, but new challenges.                </a:t>
            </a:r>
            <a:r>
              <a:rPr lang="fr-FR" b="1" dirty="0" smtClean="0"/>
              <a:t>The </a:t>
            </a:r>
            <a:r>
              <a:rPr lang="fr-FR" b="1" dirty="0" err="1" smtClean="0"/>
              <a:t>metamorphosis</a:t>
            </a:r>
            <a:r>
              <a:rPr lang="fr-FR" b="1" dirty="0" smtClean="0"/>
              <a:t> of capital call for new </a:t>
            </a:r>
            <a:r>
              <a:rPr lang="fr-FR" b="1" dirty="0" err="1" smtClean="0"/>
              <a:t>regulations</a:t>
            </a:r>
            <a:r>
              <a:rPr lang="fr-FR" b="1" dirty="0" smtClean="0"/>
              <a:t> of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. The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legal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system. </a:t>
            </a:r>
            <a:r>
              <a:rPr lang="fr-FR" dirty="0" err="1" smtClean="0"/>
              <a:t>Democratizing</a:t>
            </a:r>
            <a:r>
              <a:rPr lang="fr-FR" dirty="0" smtClean="0"/>
              <a:t> capital: </a:t>
            </a:r>
            <a:r>
              <a:rPr lang="fr-FR" dirty="0" err="1" smtClean="0"/>
              <a:t>worker</a:t>
            </a:r>
            <a:r>
              <a:rPr lang="fr-FR" dirty="0" smtClean="0"/>
              <a:t> </a:t>
            </a:r>
            <a:r>
              <a:rPr lang="fr-FR" dirty="0" err="1" smtClean="0"/>
              <a:t>codetermination</a:t>
            </a:r>
            <a:r>
              <a:rPr lang="fr-FR" dirty="0" smtClean="0"/>
              <a:t>, patent </a:t>
            </a:r>
            <a:r>
              <a:rPr lang="fr-FR" dirty="0" err="1" smtClean="0"/>
              <a:t>laws</a:t>
            </a:r>
            <a:r>
              <a:rPr lang="fr-FR" dirty="0" smtClean="0"/>
              <a:t>, etc.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971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996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6303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238376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2537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2772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33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877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6613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2168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3413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/>
              <a:t>1. The long-</a:t>
            </a:r>
            <a:r>
              <a:rPr lang="fr-FR" sz="2800" b="1" dirty="0" err="1" smtClean="0"/>
              <a:t>run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dynamics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inequality</a:t>
            </a:r>
            <a:r>
              <a:rPr lang="fr-FR" sz="2800" dirty="0" smtClean="0"/>
              <a:t>.             The end of the Kuznets </a:t>
            </a:r>
            <a:r>
              <a:rPr lang="fr-FR" sz="2800" dirty="0" err="1" smtClean="0"/>
              <a:t>curve</a:t>
            </a:r>
            <a:r>
              <a:rPr lang="fr-FR" sz="2800" dirty="0" smtClean="0"/>
              <a:t>, the end of </a:t>
            </a:r>
            <a:r>
              <a:rPr lang="fr-FR" sz="2800" dirty="0" err="1" smtClean="0"/>
              <a:t>universal</a:t>
            </a:r>
            <a:r>
              <a:rPr lang="fr-FR" sz="2800" dirty="0" smtClean="0"/>
              <a:t> </a:t>
            </a:r>
            <a:r>
              <a:rPr lang="fr-FR" sz="2800" dirty="0" err="1" smtClean="0"/>
              <a:t>laws</a:t>
            </a:r>
            <a:r>
              <a:rPr lang="fr-FR" sz="2800" dirty="0" smtClean="0"/>
              <a:t>.</a:t>
            </a:r>
            <a:r>
              <a:rPr lang="fr-FR" sz="2800" b="1" dirty="0" smtClean="0"/>
              <a:t>      </a:t>
            </a:r>
            <a:r>
              <a:rPr lang="fr-FR" sz="2800" dirty="0" smtClean="0"/>
              <a:t>Institutions and </a:t>
            </a:r>
            <a:r>
              <a:rPr lang="fr-FR" sz="2800" dirty="0" err="1" smtClean="0"/>
              <a:t>policies</a:t>
            </a:r>
            <a:r>
              <a:rPr lang="fr-FR" sz="2800" dirty="0" smtClean="0"/>
              <a:t> </a:t>
            </a:r>
            <a:r>
              <a:rPr lang="fr-FR" sz="2800" dirty="0" err="1" smtClean="0"/>
              <a:t>matter</a:t>
            </a:r>
            <a:r>
              <a:rPr lang="fr-FR" sz="2800" dirty="0" smtClean="0"/>
              <a:t>: </a:t>
            </a:r>
            <a:r>
              <a:rPr lang="fr-FR" sz="2800" dirty="0" err="1" smtClean="0"/>
              <a:t>education</a:t>
            </a:r>
            <a:r>
              <a:rPr lang="fr-FR" sz="2800" dirty="0" smtClean="0"/>
              <a:t>,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tax</a:t>
            </a:r>
            <a:r>
              <a:rPr lang="fr-FR" sz="2800" dirty="0" smtClean="0"/>
              <a:t>, etc.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. </a:t>
            </a:r>
            <a:r>
              <a:rPr lang="fr-FR" sz="2800" dirty="0" err="1" smtClean="0"/>
              <a:t>Wealth</a:t>
            </a:r>
            <a:r>
              <a:rPr lang="fr-FR" sz="2800" dirty="0" smtClean="0"/>
              <a:t>-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   The </a:t>
            </a:r>
            <a:r>
              <a:rPr lang="fr-FR" sz="2800" dirty="0" err="1" smtClean="0"/>
              <a:t>key</a:t>
            </a:r>
            <a:r>
              <a:rPr lang="fr-FR" sz="2800" dirty="0" smtClean="0"/>
              <a:t> </a:t>
            </a:r>
            <a:r>
              <a:rPr lang="fr-FR" sz="2800" dirty="0" err="1" smtClean="0"/>
              <a:t>role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legal</a:t>
            </a:r>
            <a:r>
              <a:rPr lang="fr-FR" sz="2800" dirty="0" smtClean="0"/>
              <a:t> and </a:t>
            </a:r>
            <a:r>
              <a:rPr lang="fr-FR" sz="2800" dirty="0" err="1" smtClean="0"/>
              <a:t>political</a:t>
            </a:r>
            <a:r>
              <a:rPr lang="fr-FR" sz="2800" dirty="0" smtClean="0"/>
              <a:t> system.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.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about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progressive taxation of net </a:t>
            </a:r>
            <a:r>
              <a:rPr lang="fr-FR" sz="2800" dirty="0" err="1" smtClean="0"/>
              <a:t>wealth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179512" y="409677"/>
          <a:ext cx="8784976" cy="603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 </a:t>
            </a:r>
            <a:r>
              <a:rPr lang="fr-FR" sz="2600" dirty="0" err="1" smtClean="0"/>
              <a:t>involves</a:t>
            </a:r>
            <a:r>
              <a:rPr lang="fr-FR" sz="2600" dirty="0" smtClean="0"/>
              <a:t> a </a:t>
            </a:r>
            <a:r>
              <a:rPr lang="fr-FR" sz="2600" dirty="0" err="1" smtClean="0"/>
              <a:t>broad</a:t>
            </a:r>
            <a:r>
              <a:rPr lang="fr-FR" sz="2600" dirty="0" smtClean="0"/>
              <a:t>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inclusive institutions, </a:t>
            </a:r>
            <a:r>
              <a:rPr lang="fr-FR" sz="2600" dirty="0" err="1" smtClean="0"/>
              <a:t>including</a:t>
            </a:r>
            <a:r>
              <a:rPr lang="fr-FR" sz="2600" dirty="0" smtClean="0"/>
              <a:t> progressive taxation,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, social &amp;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laws</a:t>
            </a:r>
            <a:r>
              <a:rPr lang="fr-FR" sz="2600" dirty="0" smtClean="0"/>
              <a:t>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but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may</a:t>
            </a:r>
            <a:r>
              <a:rPr lang="fr-FR" sz="2600" dirty="0" smtClean="0"/>
              <a:t> not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sustainable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24610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Inequality</a:t>
            </a:r>
            <a:r>
              <a:rPr lang="fr-FR" b="1" dirty="0" smtClean="0"/>
              <a:t> in South </a:t>
            </a:r>
            <a:r>
              <a:rPr lang="fr-FR" b="1" dirty="0" err="1" smtClean="0"/>
              <a:t>Africa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by international and </a:t>
            </a:r>
            <a:r>
              <a:rPr lang="fr-FR" dirty="0" err="1" smtClean="0"/>
              <a:t>historical</a:t>
            </a:r>
            <a:r>
              <a:rPr lang="fr-FR" dirty="0" smtClean="0"/>
              <a:t> standards. </a:t>
            </a:r>
            <a:r>
              <a:rPr lang="fr-FR" dirty="0" err="1" smtClean="0"/>
              <a:t>Legacy</a:t>
            </a:r>
            <a:r>
              <a:rPr lang="fr-FR" dirty="0" smtClean="0"/>
              <a:t> of Apartheid.            </a:t>
            </a:r>
          </a:p>
          <a:p>
            <a:pPr>
              <a:buNone/>
            </a:pPr>
            <a:r>
              <a:rPr lang="fr-FR" dirty="0" smtClean="0"/>
              <a:t>     Top 10%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</a:t>
            </a:r>
            <a:r>
              <a:rPr lang="fr-FR" dirty="0" smtClean="0"/>
              <a:t> 60-65% of total </a:t>
            </a:r>
            <a:r>
              <a:rPr lang="fr-FR" dirty="0" err="1" smtClean="0"/>
              <a:t>income</a:t>
            </a:r>
            <a:r>
              <a:rPr lang="fr-FR" dirty="0" smtClean="0"/>
              <a:t>                                             (vs 30-35% in Europe, 45-50% in US, 55-60% in </a:t>
            </a:r>
            <a:r>
              <a:rPr lang="fr-FR" dirty="0" err="1" smtClean="0"/>
              <a:t>Brasil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b="1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as </a:t>
            </a:r>
            <a:r>
              <a:rPr lang="fr-FR" dirty="0" err="1" smtClean="0"/>
              <a:t>well</a:t>
            </a:r>
            <a:r>
              <a:rPr lang="fr-FR" dirty="0" smtClean="0"/>
              <a:t>, but </a:t>
            </a:r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. No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data. No </a:t>
            </a:r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Like</a:t>
            </a:r>
            <a:r>
              <a:rPr lang="fr-FR" b="1" dirty="0" smtClean="0"/>
              <a:t> </a:t>
            </a:r>
            <a:r>
              <a:rPr lang="fr-FR" b="1" dirty="0" err="1" smtClean="0"/>
              <a:t>other</a:t>
            </a:r>
            <a:r>
              <a:rPr lang="fr-FR" b="1" dirty="0" smtClean="0"/>
              <a:t> countries, &amp; </a:t>
            </a:r>
            <a:r>
              <a:rPr lang="fr-FR" b="1" dirty="0" err="1" smtClean="0"/>
              <a:t>probably</a:t>
            </a:r>
            <a:r>
              <a:rPr lang="fr-FR" b="1" dirty="0" smtClean="0"/>
              <a:t> </a:t>
            </a:r>
            <a:r>
              <a:rPr lang="fr-FR" b="1" dirty="0" err="1" smtClean="0"/>
              <a:t>even</a:t>
            </a:r>
            <a:r>
              <a:rPr lang="fr-FR" b="1" dirty="0" smtClean="0"/>
              <a:t> more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others</a:t>
            </a:r>
            <a:r>
              <a:rPr lang="fr-FR" b="1" dirty="0" smtClean="0"/>
              <a:t>, South </a:t>
            </a:r>
            <a:r>
              <a:rPr lang="fr-FR" b="1" dirty="0" err="1" smtClean="0"/>
              <a:t>Africa</a:t>
            </a:r>
            <a:r>
              <a:rPr lang="fr-FR" b="1" dirty="0" smtClean="0"/>
              <a:t> </a:t>
            </a:r>
            <a:r>
              <a:rPr lang="fr-FR" b="1" dirty="0" err="1" smtClean="0"/>
              <a:t>needs</a:t>
            </a:r>
            <a:r>
              <a:rPr lang="fr-FR" b="1" dirty="0" smtClean="0"/>
              <a:t> more </a:t>
            </a:r>
            <a:r>
              <a:rPr lang="fr-FR" b="1" dirty="0" err="1" smtClean="0"/>
              <a:t>transparency</a:t>
            </a:r>
            <a:r>
              <a:rPr lang="fr-FR" b="1" dirty="0" smtClean="0"/>
              <a:t> about </a:t>
            </a:r>
            <a:r>
              <a:rPr lang="fr-FR" b="1" dirty="0" err="1" smtClean="0"/>
              <a:t>income</a:t>
            </a:r>
            <a:r>
              <a:rPr lang="fr-FR" b="1" dirty="0" smtClean="0"/>
              <a:t> and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. </a:t>
            </a:r>
            <a:r>
              <a:rPr lang="fr-FR" dirty="0" smtClean="0"/>
              <a:t>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= </a:t>
            </a:r>
            <a:r>
              <a:rPr lang="fr-FR" dirty="0" err="1" smtClean="0"/>
              <a:t>powerful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produce</a:t>
            </a:r>
            <a:r>
              <a:rPr lang="fr-FR" dirty="0" smtClean="0"/>
              <a:t> information &amp; to </a:t>
            </a:r>
            <a:r>
              <a:rPr lang="fr-FR" dirty="0" err="1" smtClean="0"/>
              <a:t>limit</a:t>
            </a:r>
            <a:r>
              <a:rPr lang="fr-FR" dirty="0" smtClean="0"/>
              <a:t> concentration of </a:t>
            </a:r>
            <a:r>
              <a:rPr lang="fr-FR" dirty="0" err="1" smtClean="0"/>
              <a:t>property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BEE polices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voluntary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transactions are </a:t>
            </a:r>
            <a:r>
              <a:rPr lang="fr-FR" dirty="0" err="1" smtClean="0"/>
              <a:t>probably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r>
              <a:rPr lang="fr-FR" dirty="0" smtClean="0"/>
              <a:t>. 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= </a:t>
            </a:r>
            <a:r>
              <a:rPr lang="fr-FR" dirty="0" err="1" smtClean="0"/>
              <a:t>equivalent</a:t>
            </a:r>
            <a:r>
              <a:rPr lang="fr-FR" dirty="0" smtClean="0"/>
              <a:t> of permanent land </a:t>
            </a:r>
            <a:r>
              <a:rPr lang="fr-FR" dirty="0" err="1" smtClean="0"/>
              <a:t>reform</a:t>
            </a:r>
            <a:r>
              <a:rPr lang="fr-FR" dirty="0" smtClean="0"/>
              <a:t>. </a:t>
            </a:r>
            <a:r>
              <a:rPr lang="fr-FR" dirty="0" err="1" smtClean="0"/>
              <a:t>Wealth</a:t>
            </a:r>
            <a:r>
              <a:rPr lang="fr-FR" dirty="0" smtClean="0"/>
              <a:t> redistribution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successful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in </a:t>
            </a:r>
            <a:r>
              <a:rPr lang="fr-FR" dirty="0" err="1" smtClean="0"/>
              <a:t>Asia</a:t>
            </a:r>
            <a:r>
              <a:rPr lang="fr-FR" dirty="0" smtClean="0"/>
              <a:t> &amp; Europe.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3020" y="248920"/>
          <a:ext cx="9077960" cy="6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1532</Words>
  <Application>Microsoft Office PowerPoint</Application>
  <PresentationFormat>Affichage à l'écran (4:3)</PresentationFormat>
  <Paragraphs>99</Paragraphs>
  <Slides>45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48" baseType="lpstr">
      <vt:lpstr>Thème Office</vt:lpstr>
      <vt:lpstr>Acrobat Document</vt:lpstr>
      <vt:lpstr>Worksheet</vt:lpstr>
      <vt:lpstr>   Reflections on Inequality and Capital in the 21st century </vt:lpstr>
      <vt:lpstr>Diapositive 2</vt:lpstr>
      <vt:lpstr>Diapositive 3</vt:lpstr>
      <vt:lpstr>This presentation: three points</vt:lpstr>
      <vt:lpstr>Inequality in South Africa</vt:lpstr>
      <vt:lpstr>Diapositive 6</vt:lpstr>
      <vt:lpstr>Diapositive 7</vt:lpstr>
      <vt:lpstr>Diapositive 8</vt:lpstr>
      <vt:lpstr>Diapositive 9</vt:lpstr>
      <vt:lpstr>This presentation: three points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The metamorphosis of capital</vt:lpstr>
      <vt:lpstr>Diapositive 26</vt:lpstr>
      <vt:lpstr>Diapositive 27</vt:lpstr>
      <vt:lpstr>Diapositive 28</vt:lpstr>
      <vt:lpstr>Diapositive 29</vt:lpstr>
      <vt:lpstr>Diapositive 30</vt:lpstr>
      <vt:lpstr>Capital &amp; inequality in America</vt:lpstr>
      <vt:lpstr>Diapositive 32</vt:lpstr>
      <vt:lpstr>Diapositive 33</vt:lpstr>
      <vt:lpstr>Diapositive 34</vt:lpstr>
      <vt:lpstr>Diapositive 35</vt:lpstr>
      <vt:lpstr>Capital &amp; inequality in Germany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367</cp:revision>
  <cp:lastPrinted>2015-03-04T14:43:22Z</cp:lastPrinted>
  <dcterms:created xsi:type="dcterms:W3CDTF">2013-09-25T21:11:06Z</dcterms:created>
  <dcterms:modified xsi:type="dcterms:W3CDTF">2015-09-29T10:17:52Z</dcterms:modified>
</cp:coreProperties>
</file>