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00" r:id="rId5"/>
    <p:sldId id="301" r:id="rId6"/>
    <p:sldId id="281" r:id="rId7"/>
    <p:sldId id="32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err="1" smtClean="0"/>
              <a:t>Istambul</a:t>
            </a:r>
            <a:r>
              <a:rPr lang="en-US" dirty="0" smtClean="0"/>
              <a:t>, </a:t>
            </a:r>
            <a:r>
              <a:rPr lang="en-US" dirty="0" smtClean="0"/>
              <a:t>November </a:t>
            </a:r>
            <a:r>
              <a:rPr lang="en-US" dirty="0" smtClean="0"/>
              <a:t>19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maybe</a:t>
            </a:r>
            <a:r>
              <a:rPr lang="fr-FR" sz="3400" dirty="0" smtClean="0"/>
              <a:t> the </a:t>
            </a:r>
            <a:r>
              <a:rPr lang="fr-FR" sz="3400" dirty="0" err="1" smtClean="0"/>
              <a:t>level</a:t>
            </a:r>
            <a:r>
              <a:rPr lang="fr-FR" sz="3400" dirty="0" smtClean="0"/>
              <a:t> and the </a:t>
            </a:r>
            <a:r>
              <a:rPr lang="fr-FR" sz="3400" dirty="0" err="1" smtClean="0"/>
              <a:t>rise</a:t>
            </a:r>
            <a:r>
              <a:rPr lang="fr-FR" sz="3400" dirty="0" smtClean="0"/>
              <a:t> of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were</a:t>
            </a:r>
            <a:r>
              <a:rPr lang="fr-FR" sz="3400" dirty="0" smtClean="0"/>
              <a:t> </a:t>
            </a:r>
            <a:r>
              <a:rPr lang="fr-FR" sz="3400" dirty="0" err="1" smtClean="0"/>
              <a:t>less</a:t>
            </a:r>
            <a:r>
              <a:rPr lang="fr-FR" sz="3400" dirty="0" smtClean="0"/>
              <a:t>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in China in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decades</a:t>
            </a:r>
            <a:r>
              <a:rPr lang="fr-FR" sz="3400" dirty="0" smtClean="0"/>
              <a:t>; but the 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the </a:t>
            </a:r>
            <a:r>
              <a:rPr lang="fr-FR" sz="3400" dirty="0" err="1" smtClean="0"/>
              <a:t>lack</a:t>
            </a:r>
            <a:r>
              <a:rPr lang="fr-FR" sz="3400" dirty="0" smtClean="0"/>
              <a:t> of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China; </a:t>
            </a:r>
            <a:r>
              <a:rPr lang="fr-FR" sz="3400" dirty="0" err="1" smtClean="0"/>
              <a:t>so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(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China, but </a:t>
            </a:r>
            <a:r>
              <a:rPr lang="fr-FR" sz="3400" dirty="0" err="1" smtClean="0"/>
              <a:t>with</a:t>
            </a:r>
            <a:r>
              <a:rPr lang="fr-FR" sz="3400" dirty="0" smtClean="0"/>
              <a:t> a </a:t>
            </a:r>
            <a:r>
              <a:rPr lang="fr-FR" sz="3400" dirty="0" err="1" smtClean="0"/>
              <a:t>bigger</a:t>
            </a:r>
            <a:r>
              <a:rPr lang="fr-FR" sz="3400" dirty="0" smtClean="0"/>
              <a:t> </a:t>
            </a:r>
            <a:r>
              <a:rPr lang="fr-FR" sz="3400" dirty="0" err="1" smtClean="0"/>
              <a:t>share</a:t>
            </a:r>
            <a:r>
              <a:rPr lang="fr-FR" sz="3400" dirty="0" smtClean="0"/>
              <a:t> of public capital in national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(30-40% in China, vs 0-10% in Europe-US-</a:t>
            </a:r>
            <a:r>
              <a:rPr lang="fr-FR" sz="3400" dirty="0" err="1" smtClean="0"/>
              <a:t>Japan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significant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top 10%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shares</a:t>
            </a:r>
            <a:r>
              <a:rPr lang="fr-FR" sz="3400" dirty="0" smtClean="0"/>
              <a:t> (about 60%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2000,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Europe; vs about 70-75%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2014,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US?);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2033</Words>
  <Application>Microsoft Office PowerPoint</Application>
  <PresentationFormat>Affichage à l'écran (4:3)</PresentationFormat>
  <Paragraphs>124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China vs Europe-US-Japan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247</cp:revision>
  <dcterms:created xsi:type="dcterms:W3CDTF">2013-09-25T21:11:06Z</dcterms:created>
  <dcterms:modified xsi:type="dcterms:W3CDTF">2014-11-18T11:00:46Z</dcterms:modified>
</cp:coreProperties>
</file>