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0" r:id="rId4"/>
    <p:sldId id="260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1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Les </a:t>
            </a:r>
            <a:r>
              <a:rPr lang="en-US" b="1" dirty="0" err="1" smtClean="0"/>
              <a:t>métamorphoses</a:t>
            </a:r>
            <a:r>
              <a:rPr lang="en-US" b="1" dirty="0" smtClean="0"/>
              <a:t> du capital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err="1" smtClean="0"/>
              <a:t>Bruxelles</a:t>
            </a:r>
            <a:r>
              <a:rPr lang="en-US" dirty="0" smtClean="0"/>
              <a:t>, </a:t>
            </a:r>
            <a:r>
              <a:rPr lang="en-US" i="1" dirty="0" smtClean="0"/>
              <a:t> 11 </a:t>
            </a:r>
            <a:r>
              <a:rPr lang="en-US" i="1" dirty="0" err="1" smtClean="0"/>
              <a:t>octobre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5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2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5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3367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Dans cette conférence, je me suis focalisé jusqu’ici sur le cas de l’Europe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dynamique historique du capital et des inégalités en Amérique présente des particularités intéressantes, illustrées par les graphiques suivants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7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69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2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« 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 » comprend 4 parties:</a:t>
            </a:r>
          </a:p>
          <a:p>
            <a:pPr>
              <a:buNone/>
            </a:pPr>
            <a:r>
              <a:rPr lang="fr-FR" dirty="0" smtClean="0"/>
              <a:t>Partie 1. Revenu et capital</a:t>
            </a:r>
          </a:p>
          <a:p>
            <a:pPr>
              <a:buNone/>
            </a:pPr>
            <a:r>
              <a:rPr lang="fr-FR" dirty="0" smtClean="0"/>
              <a:t>Partie 2. La dynamique du rapport capital/revenu</a:t>
            </a:r>
          </a:p>
          <a:p>
            <a:pPr>
              <a:buNone/>
            </a:pPr>
            <a:r>
              <a:rPr lang="fr-FR" dirty="0" smtClean="0"/>
              <a:t>Partie 3. La structure des inégalités</a:t>
            </a:r>
          </a:p>
          <a:p>
            <a:pPr>
              <a:buNone/>
            </a:pPr>
            <a:r>
              <a:rPr lang="fr-FR" dirty="0" smtClean="0"/>
              <a:t>Partie 4. Réguler 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Dans cette conférence, je présente quelques uns des principaux résultats sous forme de graphiques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dirty="0" smtClean="0"/>
              <a:t> (tous les graphiques du livre sont disponibles en ligne: voir </a:t>
            </a:r>
            <a:r>
              <a:rPr lang="fr-FR" dirty="0" smtClean="0">
                <a:hlinkClick r:id="rId2"/>
              </a:rPr>
              <a:t>http://piketty.pse.ens.fr/capital21c</a:t>
            </a:r>
            <a:r>
              <a:rPr lang="fr-FR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4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7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79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4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42</Words>
  <Application>Microsoft Office PowerPoint</Application>
  <PresentationFormat>Affichage à l'écran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Acrobat Document</vt:lpstr>
      <vt:lpstr>   Les métamorphoses du capital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79</cp:revision>
  <dcterms:created xsi:type="dcterms:W3CDTF">2013-09-25T21:11:06Z</dcterms:created>
  <dcterms:modified xsi:type="dcterms:W3CDTF">2013-10-09T10:45:59Z</dcterms:modified>
</cp:coreProperties>
</file>